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70" r:id="rId3"/>
    <p:sldId id="257" r:id="rId4"/>
    <p:sldId id="273" r:id="rId5"/>
    <p:sldId id="258" r:id="rId6"/>
    <p:sldId id="267" r:id="rId7"/>
    <p:sldId id="260" r:id="rId8"/>
    <p:sldId id="261" r:id="rId9"/>
    <p:sldId id="262" r:id="rId10"/>
    <p:sldId id="263" r:id="rId11"/>
    <p:sldId id="275" r:id="rId12"/>
    <p:sldId id="276" r:id="rId13"/>
    <p:sldId id="264" r:id="rId14"/>
    <p:sldId id="265" r:id="rId15"/>
    <p:sldId id="266" r:id="rId16"/>
    <p:sldId id="269" r:id="rId17"/>
    <p:sldId id="272" r:id="rId18"/>
    <p:sldId id="271" r:id="rId19"/>
    <p:sldId id="259"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507" y="5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 Rabb" userId="3edf06299a4717ec" providerId="LiveId" clId="{5939073A-A0E3-4834-8B17-9D1FF72BD5E9}"/>
    <pc:docChg chg="undo custSel addSld delSld modSld sldOrd">
      <pc:chgData name="Kal Rabb" userId="3edf06299a4717ec" providerId="LiveId" clId="{5939073A-A0E3-4834-8B17-9D1FF72BD5E9}" dt="2018-11-04T19:12:42.199" v="2534"/>
      <pc:docMkLst>
        <pc:docMk/>
      </pc:docMkLst>
      <pc:sldChg chg="modSp add">
        <pc:chgData name="Kal Rabb" userId="3edf06299a4717ec" providerId="LiveId" clId="{5939073A-A0E3-4834-8B17-9D1FF72BD5E9}" dt="2018-11-04T19:01:14.579" v="2106" actId="20577"/>
        <pc:sldMkLst>
          <pc:docMk/>
          <pc:sldMk cId="1513532662" sldId="256"/>
        </pc:sldMkLst>
        <pc:spChg chg="mod">
          <ac:chgData name="Kal Rabb" userId="3edf06299a4717ec" providerId="LiveId" clId="{5939073A-A0E3-4834-8B17-9D1FF72BD5E9}" dt="2018-11-03T17:11:55.792" v="50" actId="20577"/>
          <ac:spMkLst>
            <pc:docMk/>
            <pc:sldMk cId="1513532662" sldId="256"/>
            <ac:spMk id="2" creationId="{38DE692B-89ED-4A61-A0F5-7F2A66A34593}"/>
          </ac:spMkLst>
        </pc:spChg>
        <pc:spChg chg="mod">
          <ac:chgData name="Kal Rabb" userId="3edf06299a4717ec" providerId="LiveId" clId="{5939073A-A0E3-4834-8B17-9D1FF72BD5E9}" dt="2018-11-04T19:01:14.579" v="2106" actId="20577"/>
          <ac:spMkLst>
            <pc:docMk/>
            <pc:sldMk cId="1513532662" sldId="256"/>
            <ac:spMk id="3" creationId="{748CA47F-A9A5-48F0-95E2-FEAE2D51116E}"/>
          </ac:spMkLst>
        </pc:spChg>
      </pc:sldChg>
      <pc:sldChg chg="addSp delSp modSp add">
        <pc:chgData name="Kal Rabb" userId="3edf06299a4717ec" providerId="LiveId" clId="{5939073A-A0E3-4834-8B17-9D1FF72BD5E9}" dt="2018-11-03T17:37:28.054" v="833" actId="1076"/>
        <pc:sldMkLst>
          <pc:docMk/>
          <pc:sldMk cId="3369579826" sldId="257"/>
        </pc:sldMkLst>
        <pc:spChg chg="mod">
          <ac:chgData name="Kal Rabb" userId="3edf06299a4717ec" providerId="LiveId" clId="{5939073A-A0E3-4834-8B17-9D1FF72BD5E9}" dt="2018-11-03T17:12:35.571" v="95" actId="20577"/>
          <ac:spMkLst>
            <pc:docMk/>
            <pc:sldMk cId="3369579826" sldId="257"/>
            <ac:spMk id="2" creationId="{DBD47004-33A1-44DF-AD77-19EA44B9DFE1}"/>
          </ac:spMkLst>
        </pc:spChg>
        <pc:spChg chg="del">
          <ac:chgData name="Kal Rabb" userId="3edf06299a4717ec" providerId="LiveId" clId="{5939073A-A0E3-4834-8B17-9D1FF72BD5E9}" dt="2018-11-03T17:13:27.291" v="96" actId="1032"/>
          <ac:spMkLst>
            <pc:docMk/>
            <pc:sldMk cId="3369579826" sldId="257"/>
            <ac:spMk id="3" creationId="{8A7A08DD-EB8A-42AC-A56E-30E979F6AA5A}"/>
          </ac:spMkLst>
        </pc:spChg>
        <pc:spChg chg="add mod">
          <ac:chgData name="Kal Rabb" userId="3edf06299a4717ec" providerId="LiveId" clId="{5939073A-A0E3-4834-8B17-9D1FF72BD5E9}" dt="2018-11-03T17:15:06.518" v="184" actId="20577"/>
          <ac:spMkLst>
            <pc:docMk/>
            <pc:sldMk cId="3369579826" sldId="257"/>
            <ac:spMk id="5" creationId="{5A2D3EF0-DB43-4F8F-AEF5-5534826FE001}"/>
          </ac:spMkLst>
        </pc:spChg>
        <pc:spChg chg="add mod">
          <ac:chgData name="Kal Rabb" userId="3edf06299a4717ec" providerId="LiveId" clId="{5939073A-A0E3-4834-8B17-9D1FF72BD5E9}" dt="2018-11-03T17:37:28.054" v="833" actId="1076"/>
          <ac:spMkLst>
            <pc:docMk/>
            <pc:sldMk cId="3369579826" sldId="257"/>
            <ac:spMk id="6" creationId="{E3D97E61-8CDF-4B4E-9606-070546E934E6}"/>
          </ac:spMkLst>
        </pc:spChg>
        <pc:graphicFrameChg chg="add mod">
          <ac:chgData name="Kal Rabb" userId="3edf06299a4717ec" providerId="LiveId" clId="{5939073A-A0E3-4834-8B17-9D1FF72BD5E9}" dt="2018-11-03T17:14:27.153" v="177" actId="20577"/>
          <ac:graphicFrameMkLst>
            <pc:docMk/>
            <pc:sldMk cId="3369579826" sldId="257"/>
            <ac:graphicFrameMk id="4" creationId="{6BE5AEAC-3909-48F4-BD5D-419A5A2D9B1A}"/>
          </ac:graphicFrameMkLst>
        </pc:graphicFrameChg>
      </pc:sldChg>
      <pc:sldChg chg="addSp delSp modSp add">
        <pc:chgData name="Kal Rabb" userId="3edf06299a4717ec" providerId="LiveId" clId="{5939073A-A0E3-4834-8B17-9D1FF72BD5E9}" dt="2018-11-04T19:07:59.213" v="2373" actId="20577"/>
        <pc:sldMkLst>
          <pc:docMk/>
          <pc:sldMk cId="366772601" sldId="258"/>
        </pc:sldMkLst>
        <pc:spChg chg="add del mod">
          <ac:chgData name="Kal Rabb" userId="3edf06299a4717ec" providerId="LiveId" clId="{5939073A-A0E3-4834-8B17-9D1FF72BD5E9}" dt="2018-11-03T17:16:20.427" v="297" actId="478"/>
          <ac:spMkLst>
            <pc:docMk/>
            <pc:sldMk cId="366772601" sldId="258"/>
            <ac:spMk id="3" creationId="{30F6EB10-DCBE-4E6E-B458-F8D765C29A01}"/>
          </ac:spMkLst>
        </pc:spChg>
        <pc:spChg chg="add mod">
          <ac:chgData name="Kal Rabb" userId="3edf06299a4717ec" providerId="LiveId" clId="{5939073A-A0E3-4834-8B17-9D1FF72BD5E9}" dt="2018-11-04T19:07:59.213" v="2373" actId="20577"/>
          <ac:spMkLst>
            <pc:docMk/>
            <pc:sldMk cId="366772601" sldId="258"/>
            <ac:spMk id="3" creationId="{9633BD9D-55A4-473C-AB5C-12BB670F3BAA}"/>
          </ac:spMkLst>
        </pc:spChg>
        <pc:spChg chg="del">
          <ac:chgData name="Kal Rabb" userId="3edf06299a4717ec" providerId="LiveId" clId="{5939073A-A0E3-4834-8B17-9D1FF72BD5E9}" dt="2018-11-03T17:16:07.846" v="294" actId="478"/>
          <ac:spMkLst>
            <pc:docMk/>
            <pc:sldMk cId="366772601" sldId="258"/>
            <ac:spMk id="5" creationId="{5A2D3EF0-DB43-4F8F-AEF5-5534826FE001}"/>
          </ac:spMkLst>
        </pc:spChg>
        <pc:spChg chg="del">
          <ac:chgData name="Kal Rabb" userId="3edf06299a4717ec" providerId="LiveId" clId="{5939073A-A0E3-4834-8B17-9D1FF72BD5E9}" dt="2018-11-03T17:16:06.173" v="293" actId="478"/>
          <ac:spMkLst>
            <pc:docMk/>
            <pc:sldMk cId="366772601" sldId="258"/>
            <ac:spMk id="6" creationId="{E3D97E61-8CDF-4B4E-9606-070546E934E6}"/>
          </ac:spMkLst>
        </pc:spChg>
        <pc:spChg chg="add del mod">
          <ac:chgData name="Kal Rabb" userId="3edf06299a4717ec" providerId="LiveId" clId="{5939073A-A0E3-4834-8B17-9D1FF72BD5E9}" dt="2018-11-03T17:16:30.380" v="299" actId="767"/>
          <ac:spMkLst>
            <pc:docMk/>
            <pc:sldMk cId="366772601" sldId="258"/>
            <ac:spMk id="7" creationId="{41C7D5A6-1D8B-420E-8474-3F071B593E5A}"/>
          </ac:spMkLst>
        </pc:spChg>
        <pc:spChg chg="add mod">
          <ac:chgData name="Kal Rabb" userId="3edf06299a4717ec" providerId="LiveId" clId="{5939073A-A0E3-4834-8B17-9D1FF72BD5E9}" dt="2018-11-03T17:17:09.514" v="336" actId="1076"/>
          <ac:spMkLst>
            <pc:docMk/>
            <pc:sldMk cId="366772601" sldId="258"/>
            <ac:spMk id="8" creationId="{6B9C70EF-190C-4DE6-92E4-F10F3D816F3C}"/>
          </ac:spMkLst>
        </pc:spChg>
        <pc:spChg chg="add mod">
          <ac:chgData name="Kal Rabb" userId="3edf06299a4717ec" providerId="LiveId" clId="{5939073A-A0E3-4834-8B17-9D1FF72BD5E9}" dt="2018-11-03T17:16:47.132" v="313" actId="20577"/>
          <ac:spMkLst>
            <pc:docMk/>
            <pc:sldMk cId="366772601" sldId="258"/>
            <ac:spMk id="9" creationId="{E49FFE01-8951-4AF1-A039-EE49428AEB15}"/>
          </ac:spMkLst>
        </pc:spChg>
        <pc:spChg chg="add mod">
          <ac:chgData name="Kal Rabb" userId="3edf06299a4717ec" providerId="LiveId" clId="{5939073A-A0E3-4834-8B17-9D1FF72BD5E9}" dt="2018-11-03T17:17:16.091" v="338" actId="14100"/>
          <ac:spMkLst>
            <pc:docMk/>
            <pc:sldMk cId="366772601" sldId="258"/>
            <ac:spMk id="10" creationId="{B40CC9C2-65CB-41E3-AD1D-1986C921CD45}"/>
          </ac:spMkLst>
        </pc:spChg>
        <pc:spChg chg="add mod">
          <ac:chgData name="Kal Rabb" userId="3edf06299a4717ec" providerId="LiveId" clId="{5939073A-A0E3-4834-8B17-9D1FF72BD5E9}" dt="2018-11-03T17:18:00.162" v="342" actId="207"/>
          <ac:spMkLst>
            <pc:docMk/>
            <pc:sldMk cId="366772601" sldId="258"/>
            <ac:spMk id="11" creationId="{D2CE4478-395B-4ECC-8B25-5201CB7429DB}"/>
          </ac:spMkLst>
        </pc:spChg>
        <pc:graphicFrameChg chg="del mod">
          <ac:chgData name="Kal Rabb" userId="3edf06299a4717ec" providerId="LiveId" clId="{5939073A-A0E3-4834-8B17-9D1FF72BD5E9}" dt="2018-11-03T17:16:17.976" v="296" actId="478"/>
          <ac:graphicFrameMkLst>
            <pc:docMk/>
            <pc:sldMk cId="366772601" sldId="258"/>
            <ac:graphicFrameMk id="4" creationId="{6BE5AEAC-3909-48F4-BD5D-419A5A2D9B1A}"/>
          </ac:graphicFrameMkLst>
        </pc:graphicFrameChg>
      </pc:sldChg>
      <pc:sldChg chg="addSp modSp add modNotesTx">
        <pc:chgData name="Kal Rabb" userId="3edf06299a4717ec" providerId="LiveId" clId="{5939073A-A0E3-4834-8B17-9D1FF72BD5E9}" dt="2018-11-03T21:08:43.734" v="1987" actId="313"/>
        <pc:sldMkLst>
          <pc:docMk/>
          <pc:sldMk cId="3425649327" sldId="259"/>
        </pc:sldMkLst>
        <pc:spChg chg="mod">
          <ac:chgData name="Kal Rabb" userId="3edf06299a4717ec" providerId="LiveId" clId="{5939073A-A0E3-4834-8B17-9D1FF72BD5E9}" dt="2018-11-03T17:38:20.524" v="846" actId="20577"/>
          <ac:spMkLst>
            <pc:docMk/>
            <pc:sldMk cId="3425649327" sldId="259"/>
            <ac:spMk id="2" creationId="{DA59D9FA-548F-499C-AA2F-B591B987C4AB}"/>
          </ac:spMkLst>
        </pc:spChg>
        <pc:spChg chg="mod">
          <ac:chgData name="Kal Rabb" userId="3edf06299a4717ec" providerId="LiveId" clId="{5939073A-A0E3-4834-8B17-9D1FF72BD5E9}" dt="2018-11-03T17:39:09.873" v="923" actId="5793"/>
          <ac:spMkLst>
            <pc:docMk/>
            <pc:sldMk cId="3425649327" sldId="259"/>
            <ac:spMk id="3" creationId="{3BB778C1-C23E-46A2-82C1-13CA454B41EA}"/>
          </ac:spMkLst>
        </pc:spChg>
        <pc:spChg chg="add mod">
          <ac:chgData name="Kal Rabb" userId="3edf06299a4717ec" providerId="LiveId" clId="{5939073A-A0E3-4834-8B17-9D1FF72BD5E9}" dt="2018-11-03T21:08:43.734" v="1987" actId="313"/>
          <ac:spMkLst>
            <pc:docMk/>
            <pc:sldMk cId="3425649327" sldId="259"/>
            <ac:spMk id="4" creationId="{D0EE1A71-9EE5-4AB4-9520-348A79AC3FA6}"/>
          </ac:spMkLst>
        </pc:spChg>
      </pc:sldChg>
      <pc:sldChg chg="addSp modSp add">
        <pc:chgData name="Kal Rabb" userId="3edf06299a4717ec" providerId="LiveId" clId="{5939073A-A0E3-4834-8B17-9D1FF72BD5E9}" dt="2018-11-04T19:08:45.811" v="2433" actId="20577"/>
        <pc:sldMkLst>
          <pc:docMk/>
          <pc:sldMk cId="2408668219" sldId="260"/>
        </pc:sldMkLst>
        <pc:spChg chg="mod">
          <ac:chgData name="Kal Rabb" userId="3edf06299a4717ec" providerId="LiveId" clId="{5939073A-A0E3-4834-8B17-9D1FF72BD5E9}" dt="2018-11-03T17:18:20.872" v="352" actId="20577"/>
          <ac:spMkLst>
            <pc:docMk/>
            <pc:sldMk cId="2408668219" sldId="260"/>
            <ac:spMk id="2" creationId="{DBD47004-33A1-44DF-AD77-19EA44B9DFE1}"/>
          </ac:spMkLst>
        </pc:spChg>
        <pc:spChg chg="add mod">
          <ac:chgData name="Kal Rabb" userId="3edf06299a4717ec" providerId="LiveId" clId="{5939073A-A0E3-4834-8B17-9D1FF72BD5E9}" dt="2018-11-04T19:08:45.811" v="2433" actId="20577"/>
          <ac:spMkLst>
            <pc:docMk/>
            <pc:sldMk cId="2408668219" sldId="260"/>
            <ac:spMk id="3" creationId="{E3F6D561-4372-4EF4-A0C5-9157181636BC}"/>
          </ac:spMkLst>
        </pc:spChg>
        <pc:spChg chg="add mod">
          <ac:chgData name="Kal Rabb" userId="3edf06299a4717ec" providerId="LiveId" clId="{5939073A-A0E3-4834-8B17-9D1FF72BD5E9}" dt="2018-11-03T17:18:46.016" v="359" actId="1076"/>
          <ac:spMkLst>
            <pc:docMk/>
            <pc:sldMk cId="2408668219" sldId="260"/>
            <ac:spMk id="7" creationId="{FA88004C-CA18-430D-9079-F8911E24244E}"/>
          </ac:spMkLst>
        </pc:spChg>
        <pc:spChg chg="mod">
          <ac:chgData name="Kal Rabb" userId="3edf06299a4717ec" providerId="LiveId" clId="{5939073A-A0E3-4834-8B17-9D1FF72BD5E9}" dt="2018-11-03T17:18:30.694" v="355" actId="20577"/>
          <ac:spMkLst>
            <pc:docMk/>
            <pc:sldMk cId="2408668219" sldId="260"/>
            <ac:spMk id="10" creationId="{B40CC9C2-65CB-41E3-AD1D-1986C921CD45}"/>
          </ac:spMkLst>
        </pc:spChg>
        <pc:spChg chg="mod">
          <ac:chgData name="Kal Rabb" userId="3edf06299a4717ec" providerId="LiveId" clId="{5939073A-A0E3-4834-8B17-9D1FF72BD5E9}" dt="2018-11-03T17:18:39.623" v="357" actId="14100"/>
          <ac:spMkLst>
            <pc:docMk/>
            <pc:sldMk cId="2408668219" sldId="260"/>
            <ac:spMk id="11" creationId="{D2CE4478-395B-4ECC-8B25-5201CB7429DB}"/>
          </ac:spMkLst>
        </pc:spChg>
      </pc:sldChg>
      <pc:sldChg chg="addSp modSp add">
        <pc:chgData name="Kal Rabb" userId="3edf06299a4717ec" providerId="LiveId" clId="{5939073A-A0E3-4834-8B17-9D1FF72BD5E9}" dt="2018-11-04T19:09:05.589" v="2454" actId="20577"/>
        <pc:sldMkLst>
          <pc:docMk/>
          <pc:sldMk cId="3667572176" sldId="261"/>
        </pc:sldMkLst>
        <pc:spChg chg="mod">
          <ac:chgData name="Kal Rabb" userId="3edf06299a4717ec" providerId="LiveId" clId="{5939073A-A0E3-4834-8B17-9D1FF72BD5E9}" dt="2018-11-03T17:19:10.250" v="376" actId="20577"/>
          <ac:spMkLst>
            <pc:docMk/>
            <pc:sldMk cId="3667572176" sldId="261"/>
            <ac:spMk id="2" creationId="{DBD47004-33A1-44DF-AD77-19EA44B9DFE1}"/>
          </ac:spMkLst>
        </pc:spChg>
        <pc:spChg chg="add mod">
          <ac:chgData name="Kal Rabb" userId="3edf06299a4717ec" providerId="LiveId" clId="{5939073A-A0E3-4834-8B17-9D1FF72BD5E9}" dt="2018-11-04T19:09:05.589" v="2454" actId="20577"/>
          <ac:spMkLst>
            <pc:docMk/>
            <pc:sldMk cId="3667572176" sldId="261"/>
            <ac:spMk id="3" creationId="{F77E9107-E4E8-470B-93C9-5719D2619C57}"/>
          </ac:spMkLst>
        </pc:spChg>
        <pc:spChg chg="mod">
          <ac:chgData name="Kal Rabb" userId="3edf06299a4717ec" providerId="LiveId" clId="{5939073A-A0E3-4834-8B17-9D1FF72BD5E9}" dt="2018-11-03T17:19:14.182" v="378" actId="20577"/>
          <ac:spMkLst>
            <pc:docMk/>
            <pc:sldMk cId="3667572176" sldId="261"/>
            <ac:spMk id="10" creationId="{B40CC9C2-65CB-41E3-AD1D-1986C921CD45}"/>
          </ac:spMkLst>
        </pc:spChg>
      </pc:sldChg>
      <pc:sldChg chg="addSp modSp add">
        <pc:chgData name="Kal Rabb" userId="3edf06299a4717ec" providerId="LiveId" clId="{5939073A-A0E3-4834-8B17-9D1FF72BD5E9}" dt="2018-11-04T19:10:50.645" v="2503" actId="6549"/>
        <pc:sldMkLst>
          <pc:docMk/>
          <pc:sldMk cId="1432560737" sldId="262"/>
        </pc:sldMkLst>
        <pc:spChg chg="mod">
          <ac:chgData name="Kal Rabb" userId="3edf06299a4717ec" providerId="LiveId" clId="{5939073A-A0E3-4834-8B17-9D1FF72BD5E9}" dt="2018-11-04T19:10:50.645" v="2503" actId="6549"/>
          <ac:spMkLst>
            <pc:docMk/>
            <pc:sldMk cId="1432560737" sldId="262"/>
            <ac:spMk id="2" creationId="{DBD47004-33A1-44DF-AD77-19EA44B9DFE1}"/>
          </ac:spMkLst>
        </pc:spChg>
        <pc:spChg chg="add mod">
          <ac:chgData name="Kal Rabb" userId="3edf06299a4717ec" providerId="LiveId" clId="{5939073A-A0E3-4834-8B17-9D1FF72BD5E9}" dt="2018-11-03T17:19:40.873" v="406" actId="20577"/>
          <ac:spMkLst>
            <pc:docMk/>
            <pc:sldMk cId="1432560737" sldId="262"/>
            <ac:spMk id="3" creationId="{6D41D343-2210-4CA1-8381-7D90AA5AC333}"/>
          </ac:spMkLst>
        </pc:spChg>
        <pc:spChg chg="add mod">
          <ac:chgData name="Kal Rabb" userId="3edf06299a4717ec" providerId="LiveId" clId="{5939073A-A0E3-4834-8B17-9D1FF72BD5E9}" dt="2018-11-03T17:20:40.460" v="447" actId="20577"/>
          <ac:spMkLst>
            <pc:docMk/>
            <pc:sldMk cId="1432560737" sldId="262"/>
            <ac:spMk id="4" creationId="{A6723919-DBE6-49C7-9A47-94107F92029F}"/>
          </ac:spMkLst>
        </pc:spChg>
        <pc:spChg chg="add mod">
          <ac:chgData name="Kal Rabb" userId="3edf06299a4717ec" providerId="LiveId" clId="{5939073A-A0E3-4834-8B17-9D1FF72BD5E9}" dt="2018-11-03T20:53:01.381" v="1043" actId="20577"/>
          <ac:spMkLst>
            <pc:docMk/>
            <pc:sldMk cId="1432560737" sldId="262"/>
            <ac:spMk id="5" creationId="{595B4EFD-B87D-43A8-8DBA-18040A97B596}"/>
          </ac:spMkLst>
        </pc:spChg>
        <pc:spChg chg="mod">
          <ac:chgData name="Kal Rabb" userId="3edf06299a4717ec" providerId="LiveId" clId="{5939073A-A0E3-4834-8B17-9D1FF72BD5E9}" dt="2018-11-03T17:19:29.740" v="401" actId="20577"/>
          <ac:spMkLst>
            <pc:docMk/>
            <pc:sldMk cId="1432560737" sldId="262"/>
            <ac:spMk id="10" creationId="{B40CC9C2-65CB-41E3-AD1D-1986C921CD45}"/>
          </ac:spMkLst>
        </pc:spChg>
        <pc:spChg chg="add mod">
          <ac:chgData name="Kal Rabb" userId="3edf06299a4717ec" providerId="LiveId" clId="{5939073A-A0E3-4834-8B17-9D1FF72BD5E9}" dt="2018-11-03T17:19:52.442" v="410" actId="20577"/>
          <ac:spMkLst>
            <pc:docMk/>
            <pc:sldMk cId="1432560737" sldId="262"/>
            <ac:spMk id="12" creationId="{2D3B7978-C7C5-4273-AEA2-75FF872C5C14}"/>
          </ac:spMkLst>
        </pc:spChg>
      </pc:sldChg>
      <pc:sldChg chg="addSp delSp modSp add modAnim">
        <pc:chgData name="Kal Rabb" userId="3edf06299a4717ec" providerId="LiveId" clId="{5939073A-A0E3-4834-8B17-9D1FF72BD5E9}" dt="2018-11-03T21:08:00.693" v="1980"/>
        <pc:sldMkLst>
          <pc:docMk/>
          <pc:sldMk cId="3347042022" sldId="263"/>
        </pc:sldMkLst>
        <pc:spChg chg="mod">
          <ac:chgData name="Kal Rabb" userId="3edf06299a4717ec" providerId="LiveId" clId="{5939073A-A0E3-4834-8B17-9D1FF72BD5E9}" dt="2018-11-03T17:22:18.696" v="497" actId="20577"/>
          <ac:spMkLst>
            <pc:docMk/>
            <pc:sldMk cId="3347042022" sldId="263"/>
            <ac:spMk id="2" creationId="{DBD47004-33A1-44DF-AD77-19EA44B9DFE1}"/>
          </ac:spMkLst>
        </pc:spChg>
        <pc:spChg chg="mod">
          <ac:chgData name="Kal Rabb" userId="3edf06299a4717ec" providerId="LiveId" clId="{5939073A-A0E3-4834-8B17-9D1FF72BD5E9}" dt="2018-11-03T17:23:03.660" v="503" actId="1076"/>
          <ac:spMkLst>
            <pc:docMk/>
            <pc:sldMk cId="3347042022" sldId="263"/>
            <ac:spMk id="3" creationId="{6D41D343-2210-4CA1-8381-7D90AA5AC333}"/>
          </ac:spMkLst>
        </pc:spChg>
        <pc:spChg chg="add mod">
          <ac:chgData name="Kal Rabb" userId="3edf06299a4717ec" providerId="LiveId" clId="{5939073A-A0E3-4834-8B17-9D1FF72BD5E9}" dt="2018-11-03T17:23:43.370" v="505" actId="1076"/>
          <ac:spMkLst>
            <pc:docMk/>
            <pc:sldMk cId="3347042022" sldId="263"/>
            <ac:spMk id="5" creationId="{94D1C8AA-235B-4CA5-9868-C52FCF5E3E35}"/>
          </ac:spMkLst>
        </pc:spChg>
        <pc:spChg chg="add mod">
          <ac:chgData name="Kal Rabb" userId="3edf06299a4717ec" providerId="LiveId" clId="{5939073A-A0E3-4834-8B17-9D1FF72BD5E9}" dt="2018-11-03T20:53:44.111" v="1102" actId="20577"/>
          <ac:spMkLst>
            <pc:docMk/>
            <pc:sldMk cId="3347042022" sldId="263"/>
            <ac:spMk id="6" creationId="{20EB4AEC-1542-4E59-B891-0B367EB96AC7}"/>
          </ac:spMkLst>
        </pc:spChg>
        <pc:spChg chg="mod">
          <ac:chgData name="Kal Rabb" userId="3edf06299a4717ec" providerId="LiveId" clId="{5939073A-A0E3-4834-8B17-9D1FF72BD5E9}" dt="2018-11-03T17:21:34.437" v="468" actId="6549"/>
          <ac:spMkLst>
            <pc:docMk/>
            <pc:sldMk cId="3347042022" sldId="263"/>
            <ac:spMk id="8" creationId="{6B9C70EF-190C-4DE6-92E4-F10F3D816F3C}"/>
          </ac:spMkLst>
        </pc:spChg>
        <pc:spChg chg="mod">
          <ac:chgData name="Kal Rabb" userId="3edf06299a4717ec" providerId="LiveId" clId="{5939073A-A0E3-4834-8B17-9D1FF72BD5E9}" dt="2018-11-03T17:21:39.552" v="474" actId="20577"/>
          <ac:spMkLst>
            <pc:docMk/>
            <pc:sldMk cId="3347042022" sldId="263"/>
            <ac:spMk id="9" creationId="{E49FFE01-8951-4AF1-A039-EE49428AEB15}"/>
          </ac:spMkLst>
        </pc:spChg>
        <pc:spChg chg="add del mod">
          <ac:chgData name="Kal Rabb" userId="3edf06299a4717ec" providerId="LiveId" clId="{5939073A-A0E3-4834-8B17-9D1FF72BD5E9}" dt="2018-11-03T17:21:58.567" v="491" actId="20577"/>
          <ac:spMkLst>
            <pc:docMk/>
            <pc:sldMk cId="3347042022" sldId="263"/>
            <ac:spMk id="12" creationId="{2D3B7978-C7C5-4273-AEA2-75FF872C5C14}"/>
          </ac:spMkLst>
        </pc:spChg>
      </pc:sldChg>
      <pc:sldChg chg="addSp delSp modSp add ord modAnim">
        <pc:chgData name="Kal Rabb" userId="3edf06299a4717ec" providerId="LiveId" clId="{5939073A-A0E3-4834-8B17-9D1FF72BD5E9}" dt="2018-11-04T19:12:42.199" v="2534"/>
        <pc:sldMkLst>
          <pc:docMk/>
          <pc:sldMk cId="986956690" sldId="264"/>
        </pc:sldMkLst>
        <pc:spChg chg="mod">
          <ac:chgData name="Kal Rabb" userId="3edf06299a4717ec" providerId="LiveId" clId="{5939073A-A0E3-4834-8B17-9D1FF72BD5E9}" dt="2018-11-03T17:24:28.336" v="529" actId="20577"/>
          <ac:spMkLst>
            <pc:docMk/>
            <pc:sldMk cId="986956690" sldId="264"/>
            <ac:spMk id="2" creationId="{DBD47004-33A1-44DF-AD77-19EA44B9DFE1}"/>
          </ac:spMkLst>
        </pc:spChg>
        <pc:spChg chg="add mod">
          <ac:chgData name="Kal Rabb" userId="3edf06299a4717ec" providerId="LiveId" clId="{5939073A-A0E3-4834-8B17-9D1FF72BD5E9}" dt="2018-11-03T20:54:18.434" v="1158" actId="20577"/>
          <ac:spMkLst>
            <pc:docMk/>
            <pc:sldMk cId="986956690" sldId="264"/>
            <ac:spMk id="4" creationId="{896FB743-CC00-4D08-8522-FCA9826BD71B}"/>
          </ac:spMkLst>
        </pc:spChg>
        <pc:spChg chg="del">
          <ac:chgData name="Kal Rabb" userId="3edf06299a4717ec" providerId="LiveId" clId="{5939073A-A0E3-4834-8B17-9D1FF72BD5E9}" dt="2018-11-03T17:24:49.573" v="559" actId="478"/>
          <ac:spMkLst>
            <pc:docMk/>
            <pc:sldMk cId="986956690" sldId="264"/>
            <ac:spMk id="4" creationId="{A6723919-DBE6-49C7-9A47-94107F92029F}"/>
          </ac:spMkLst>
        </pc:spChg>
        <pc:spChg chg="add mod">
          <ac:chgData name="Kal Rabb" userId="3edf06299a4717ec" providerId="LiveId" clId="{5939073A-A0E3-4834-8B17-9D1FF72BD5E9}" dt="2018-11-04T19:12:28.573" v="2533" actId="6549"/>
          <ac:spMkLst>
            <pc:docMk/>
            <pc:sldMk cId="986956690" sldId="264"/>
            <ac:spMk id="5" creationId="{57C634BB-B107-4D8A-BDC3-730F02C65EEC}"/>
          </ac:spMkLst>
        </pc:spChg>
        <pc:spChg chg="mod">
          <ac:chgData name="Kal Rabb" userId="3edf06299a4717ec" providerId="LiveId" clId="{5939073A-A0E3-4834-8B17-9D1FF72BD5E9}" dt="2018-11-03T17:24:35.564" v="537" actId="6549"/>
          <ac:spMkLst>
            <pc:docMk/>
            <pc:sldMk cId="986956690" sldId="264"/>
            <ac:spMk id="8" creationId="{6B9C70EF-190C-4DE6-92E4-F10F3D816F3C}"/>
          </ac:spMkLst>
        </pc:spChg>
        <pc:spChg chg="mod">
          <ac:chgData name="Kal Rabb" userId="3edf06299a4717ec" providerId="LiveId" clId="{5939073A-A0E3-4834-8B17-9D1FF72BD5E9}" dt="2018-11-03T17:25:03.197" v="579" actId="20577"/>
          <ac:spMkLst>
            <pc:docMk/>
            <pc:sldMk cId="986956690" sldId="264"/>
            <ac:spMk id="9" creationId="{E49FFE01-8951-4AF1-A039-EE49428AEB15}"/>
          </ac:spMkLst>
        </pc:spChg>
        <pc:spChg chg="mod">
          <ac:chgData name="Kal Rabb" userId="3edf06299a4717ec" providerId="LiveId" clId="{5939073A-A0E3-4834-8B17-9D1FF72BD5E9}" dt="2018-11-03T17:24:45.764" v="558" actId="20577"/>
          <ac:spMkLst>
            <pc:docMk/>
            <pc:sldMk cId="986956690" sldId="264"/>
            <ac:spMk id="10" creationId="{B40CC9C2-65CB-41E3-AD1D-1986C921CD45}"/>
          </ac:spMkLst>
        </pc:spChg>
        <pc:spChg chg="mod">
          <ac:chgData name="Kal Rabb" userId="3edf06299a4717ec" providerId="LiveId" clId="{5939073A-A0E3-4834-8B17-9D1FF72BD5E9}" dt="2018-11-03T17:24:56.374" v="570" actId="20577"/>
          <ac:spMkLst>
            <pc:docMk/>
            <pc:sldMk cId="986956690" sldId="264"/>
            <ac:spMk id="12" creationId="{2D3B7978-C7C5-4273-AEA2-75FF872C5C14}"/>
          </ac:spMkLst>
        </pc:spChg>
      </pc:sldChg>
      <pc:sldChg chg="addSp modSp">
        <pc:chgData name="Kal Rabb" userId="3edf06299a4717ec" providerId="LiveId" clId="{5939073A-A0E3-4834-8B17-9D1FF72BD5E9}" dt="2018-11-03T20:54:57.984" v="1182" actId="20577"/>
        <pc:sldMkLst>
          <pc:docMk/>
          <pc:sldMk cId="3605819994" sldId="265"/>
        </pc:sldMkLst>
        <pc:spChg chg="mod">
          <ac:chgData name="Kal Rabb" userId="3edf06299a4717ec" providerId="LiveId" clId="{5939073A-A0E3-4834-8B17-9D1FF72BD5E9}" dt="2018-11-03T17:25:50.515" v="593" actId="20577"/>
          <ac:spMkLst>
            <pc:docMk/>
            <pc:sldMk cId="3605819994" sldId="265"/>
            <ac:spMk id="2" creationId="{DBD47004-33A1-44DF-AD77-19EA44B9DFE1}"/>
          </ac:spMkLst>
        </pc:spChg>
        <pc:spChg chg="add mod">
          <ac:chgData name="Kal Rabb" userId="3edf06299a4717ec" providerId="LiveId" clId="{5939073A-A0E3-4834-8B17-9D1FF72BD5E9}" dt="2018-11-03T17:27:40.713" v="673" actId="14100"/>
          <ac:spMkLst>
            <pc:docMk/>
            <pc:sldMk cId="3605819994" sldId="265"/>
            <ac:spMk id="3" creationId="{11E83CAE-40BE-4027-9701-A6625ACE3139}"/>
          </ac:spMkLst>
        </pc:spChg>
        <pc:spChg chg="add mod">
          <ac:chgData name="Kal Rabb" userId="3edf06299a4717ec" providerId="LiveId" clId="{5939073A-A0E3-4834-8B17-9D1FF72BD5E9}" dt="2018-11-03T20:54:57.984" v="1182" actId="20577"/>
          <ac:spMkLst>
            <pc:docMk/>
            <pc:sldMk cId="3605819994" sldId="265"/>
            <ac:spMk id="4" creationId="{3729922E-4B09-4362-9BBE-CAF74B10BB39}"/>
          </ac:spMkLst>
        </pc:spChg>
        <pc:spChg chg="mod">
          <ac:chgData name="Kal Rabb" userId="3edf06299a4717ec" providerId="LiveId" clId="{5939073A-A0E3-4834-8B17-9D1FF72BD5E9}" dt="2018-11-03T17:25:57.400" v="600" actId="20577"/>
          <ac:spMkLst>
            <pc:docMk/>
            <pc:sldMk cId="3605819994" sldId="265"/>
            <ac:spMk id="8" creationId="{6B9C70EF-190C-4DE6-92E4-F10F3D816F3C}"/>
          </ac:spMkLst>
        </pc:spChg>
        <pc:spChg chg="mod">
          <ac:chgData name="Kal Rabb" userId="3edf06299a4717ec" providerId="LiveId" clId="{5939073A-A0E3-4834-8B17-9D1FF72BD5E9}" dt="2018-11-03T17:26:15.645" v="626" actId="20577"/>
          <ac:spMkLst>
            <pc:docMk/>
            <pc:sldMk cId="3605819994" sldId="265"/>
            <ac:spMk id="9" creationId="{E49FFE01-8951-4AF1-A039-EE49428AEB15}"/>
          </ac:spMkLst>
        </pc:spChg>
        <pc:spChg chg="mod">
          <ac:chgData name="Kal Rabb" userId="3edf06299a4717ec" providerId="LiveId" clId="{5939073A-A0E3-4834-8B17-9D1FF72BD5E9}" dt="2018-11-03T17:26:09.461" v="614" actId="20577"/>
          <ac:spMkLst>
            <pc:docMk/>
            <pc:sldMk cId="3605819994" sldId="265"/>
            <ac:spMk id="10" creationId="{B40CC9C2-65CB-41E3-AD1D-1986C921CD45}"/>
          </ac:spMkLst>
        </pc:spChg>
      </pc:sldChg>
      <pc:sldChg chg="addSp modSp add modAnim">
        <pc:chgData name="Kal Rabb" userId="3edf06299a4717ec" providerId="LiveId" clId="{5939073A-A0E3-4834-8B17-9D1FF72BD5E9}" dt="2018-11-03T20:55:28.632" v="1212" actId="20577"/>
        <pc:sldMkLst>
          <pc:docMk/>
          <pc:sldMk cId="2888120250" sldId="266"/>
        </pc:sldMkLst>
        <pc:spChg chg="mod">
          <ac:chgData name="Kal Rabb" userId="3edf06299a4717ec" providerId="LiveId" clId="{5939073A-A0E3-4834-8B17-9D1FF72BD5E9}" dt="2018-11-03T17:28:49.212" v="703" actId="20577"/>
          <ac:spMkLst>
            <pc:docMk/>
            <pc:sldMk cId="2888120250" sldId="266"/>
            <ac:spMk id="2" creationId="{DBD47004-33A1-44DF-AD77-19EA44B9DFE1}"/>
          </ac:spMkLst>
        </pc:spChg>
        <pc:spChg chg="mod">
          <ac:chgData name="Kal Rabb" userId="3edf06299a4717ec" providerId="LiveId" clId="{5939073A-A0E3-4834-8B17-9D1FF72BD5E9}" dt="2018-11-03T17:33:25.963" v="743" actId="1076"/>
          <ac:spMkLst>
            <pc:docMk/>
            <pc:sldMk cId="2888120250" sldId="266"/>
            <ac:spMk id="3" creationId="{11E83CAE-40BE-4027-9701-A6625ACE3139}"/>
          </ac:spMkLst>
        </pc:spChg>
        <pc:spChg chg="add mod">
          <ac:chgData name="Kal Rabb" userId="3edf06299a4717ec" providerId="LiveId" clId="{5939073A-A0E3-4834-8B17-9D1FF72BD5E9}" dt="2018-11-03T17:34:13.059" v="749" actId="1076"/>
          <ac:spMkLst>
            <pc:docMk/>
            <pc:sldMk cId="2888120250" sldId="266"/>
            <ac:spMk id="4" creationId="{623EC9A1-EAE7-4C1A-9171-F23AE6749CFB}"/>
          </ac:spMkLst>
        </pc:spChg>
        <pc:spChg chg="add mod">
          <ac:chgData name="Kal Rabb" userId="3edf06299a4717ec" providerId="LiveId" clId="{5939073A-A0E3-4834-8B17-9D1FF72BD5E9}" dt="2018-11-03T20:55:28.632" v="1212" actId="20577"/>
          <ac:spMkLst>
            <pc:docMk/>
            <pc:sldMk cId="2888120250" sldId="266"/>
            <ac:spMk id="5" creationId="{58F1B9E0-ECDD-4DE4-B129-1C0280392C62}"/>
          </ac:spMkLst>
        </pc:spChg>
        <pc:spChg chg="mod">
          <ac:chgData name="Kal Rabb" userId="3edf06299a4717ec" providerId="LiveId" clId="{5939073A-A0E3-4834-8B17-9D1FF72BD5E9}" dt="2018-11-03T17:33:20.307" v="742" actId="1076"/>
          <ac:spMkLst>
            <pc:docMk/>
            <pc:sldMk cId="2888120250" sldId="266"/>
            <ac:spMk id="7" creationId="{FA88004C-CA18-430D-9079-F8911E24244E}"/>
          </ac:spMkLst>
        </pc:spChg>
        <pc:spChg chg="mod">
          <ac:chgData name="Kal Rabb" userId="3edf06299a4717ec" providerId="LiveId" clId="{5939073A-A0E3-4834-8B17-9D1FF72BD5E9}" dt="2018-11-03T17:33:20.307" v="742" actId="1076"/>
          <ac:spMkLst>
            <pc:docMk/>
            <pc:sldMk cId="2888120250" sldId="266"/>
            <ac:spMk id="8" creationId="{6B9C70EF-190C-4DE6-92E4-F10F3D816F3C}"/>
          </ac:spMkLst>
        </pc:spChg>
        <pc:spChg chg="mod">
          <ac:chgData name="Kal Rabb" userId="3edf06299a4717ec" providerId="LiveId" clId="{5939073A-A0E3-4834-8B17-9D1FF72BD5E9}" dt="2018-11-03T17:33:20.307" v="742" actId="1076"/>
          <ac:spMkLst>
            <pc:docMk/>
            <pc:sldMk cId="2888120250" sldId="266"/>
            <ac:spMk id="9" creationId="{E49FFE01-8951-4AF1-A039-EE49428AEB15}"/>
          </ac:spMkLst>
        </pc:spChg>
        <pc:spChg chg="mod">
          <ac:chgData name="Kal Rabb" userId="3edf06299a4717ec" providerId="LiveId" clId="{5939073A-A0E3-4834-8B17-9D1FF72BD5E9}" dt="2018-11-03T17:33:20.307" v="742" actId="1076"/>
          <ac:spMkLst>
            <pc:docMk/>
            <pc:sldMk cId="2888120250" sldId="266"/>
            <ac:spMk id="10" creationId="{B40CC9C2-65CB-41E3-AD1D-1986C921CD45}"/>
          </ac:spMkLst>
        </pc:spChg>
        <pc:spChg chg="mod">
          <ac:chgData name="Kal Rabb" userId="3edf06299a4717ec" providerId="LiveId" clId="{5939073A-A0E3-4834-8B17-9D1FF72BD5E9}" dt="2018-11-03T17:33:20.307" v="742" actId="1076"/>
          <ac:spMkLst>
            <pc:docMk/>
            <pc:sldMk cId="2888120250" sldId="266"/>
            <ac:spMk id="11" creationId="{D2CE4478-395B-4ECC-8B25-5201CB7429DB}"/>
          </ac:spMkLst>
        </pc:spChg>
      </pc:sldChg>
      <pc:sldChg chg="addSp delSp modSp add">
        <pc:chgData name="Kal Rabb" userId="3edf06299a4717ec" providerId="LiveId" clId="{5939073A-A0E3-4834-8B17-9D1FF72BD5E9}" dt="2018-11-04T19:10:23.499" v="2486" actId="20577"/>
        <pc:sldMkLst>
          <pc:docMk/>
          <pc:sldMk cId="3136841655" sldId="267"/>
        </pc:sldMkLst>
        <pc:spChg chg="add mod">
          <ac:chgData name="Kal Rabb" userId="3edf06299a4717ec" providerId="LiveId" clId="{5939073A-A0E3-4834-8B17-9D1FF72BD5E9}" dt="2018-11-03T17:35:52.358" v="766" actId="20577"/>
          <ac:spMkLst>
            <pc:docMk/>
            <pc:sldMk cId="3136841655" sldId="267"/>
            <ac:spMk id="3" creationId="{105EBDCC-1937-42BE-81A8-6493266AA619}"/>
          </ac:spMkLst>
        </pc:spChg>
        <pc:spChg chg="mod">
          <ac:chgData name="Kal Rabb" userId="3edf06299a4717ec" providerId="LiveId" clId="{5939073A-A0E3-4834-8B17-9D1FF72BD5E9}" dt="2018-11-03T17:35:59.627" v="767" actId="14100"/>
          <ac:spMkLst>
            <pc:docMk/>
            <pc:sldMk cId="3136841655" sldId="267"/>
            <ac:spMk id="8" creationId="{6B9C70EF-190C-4DE6-92E4-F10F3D816F3C}"/>
          </ac:spMkLst>
        </pc:spChg>
        <pc:spChg chg="del">
          <ac:chgData name="Kal Rabb" userId="3edf06299a4717ec" providerId="LiveId" clId="{5939073A-A0E3-4834-8B17-9D1FF72BD5E9}" dt="2018-11-03T17:35:18.172" v="753" actId="478"/>
          <ac:spMkLst>
            <pc:docMk/>
            <pc:sldMk cId="3136841655" sldId="267"/>
            <ac:spMk id="9" creationId="{E49FFE01-8951-4AF1-A039-EE49428AEB15}"/>
          </ac:spMkLst>
        </pc:spChg>
        <pc:spChg chg="del">
          <ac:chgData name="Kal Rabb" userId="3edf06299a4717ec" providerId="LiveId" clId="{5939073A-A0E3-4834-8B17-9D1FF72BD5E9}" dt="2018-11-03T17:35:16.150" v="752" actId="478"/>
          <ac:spMkLst>
            <pc:docMk/>
            <pc:sldMk cId="3136841655" sldId="267"/>
            <ac:spMk id="10" creationId="{B40CC9C2-65CB-41E3-AD1D-1986C921CD45}"/>
          </ac:spMkLst>
        </pc:spChg>
        <pc:spChg chg="add mod">
          <ac:chgData name="Kal Rabb" userId="3edf06299a4717ec" providerId="LiveId" clId="{5939073A-A0E3-4834-8B17-9D1FF72BD5E9}" dt="2018-11-03T17:36:05.213" v="769" actId="1076"/>
          <ac:spMkLst>
            <pc:docMk/>
            <pc:sldMk cId="3136841655" sldId="267"/>
            <ac:spMk id="12" creationId="{C30D5C26-CA80-43E5-AB31-C7758354C63C}"/>
          </ac:spMkLst>
        </pc:spChg>
        <pc:spChg chg="add mod">
          <ac:chgData name="Kal Rabb" userId="3edf06299a4717ec" providerId="LiveId" clId="{5939073A-A0E3-4834-8B17-9D1FF72BD5E9}" dt="2018-11-04T19:10:23.499" v="2486" actId="20577"/>
          <ac:spMkLst>
            <pc:docMk/>
            <pc:sldMk cId="3136841655" sldId="267"/>
            <ac:spMk id="14" creationId="{DDEDCA58-1AC2-40D1-9D93-270AA30668FC}"/>
          </ac:spMkLst>
        </pc:spChg>
        <pc:cxnChg chg="add mod">
          <ac:chgData name="Kal Rabb" userId="3edf06299a4717ec" providerId="LiveId" clId="{5939073A-A0E3-4834-8B17-9D1FF72BD5E9}" dt="2018-11-03T17:36:18.830" v="771" actId="13822"/>
          <ac:cxnSpMkLst>
            <pc:docMk/>
            <pc:sldMk cId="3136841655" sldId="267"/>
            <ac:cxnSpMk id="5" creationId="{AEFFE936-08D2-454A-9D95-728101B1DC99}"/>
          </ac:cxnSpMkLst>
        </pc:cxnChg>
        <pc:cxnChg chg="add mod">
          <ac:chgData name="Kal Rabb" userId="3edf06299a4717ec" providerId="LiveId" clId="{5939073A-A0E3-4834-8B17-9D1FF72BD5E9}" dt="2018-11-03T17:36:26.067" v="774" actId="14100"/>
          <ac:cxnSpMkLst>
            <pc:docMk/>
            <pc:sldMk cId="3136841655" sldId="267"/>
            <ac:cxnSpMk id="13" creationId="{FAAE6934-0A05-47FD-B804-DB6AC84C434A}"/>
          </ac:cxnSpMkLst>
        </pc:cxnChg>
      </pc:sldChg>
      <pc:sldChg chg="add del ord">
        <pc:chgData name="Kal Rabb" userId="3edf06299a4717ec" providerId="LiveId" clId="{5939073A-A0E3-4834-8B17-9D1FF72BD5E9}" dt="2018-11-03T20:55:57.104" v="1216" actId="2696"/>
        <pc:sldMkLst>
          <pc:docMk/>
          <pc:sldMk cId="4105984696" sldId="268"/>
        </pc:sldMkLst>
      </pc:sldChg>
      <pc:sldChg chg="modSp add modAnim">
        <pc:chgData name="Kal Rabb" userId="3edf06299a4717ec" providerId="LiveId" clId="{5939073A-A0E3-4834-8B17-9D1FF72BD5E9}" dt="2018-11-03T20:57:14.506" v="1265"/>
        <pc:sldMkLst>
          <pc:docMk/>
          <pc:sldMk cId="1769448396" sldId="269"/>
        </pc:sldMkLst>
        <pc:spChg chg="mod">
          <ac:chgData name="Kal Rabb" userId="3edf06299a4717ec" providerId="LiveId" clId="{5939073A-A0E3-4834-8B17-9D1FF72BD5E9}" dt="2018-11-03T20:57:05.911" v="1264" actId="255"/>
          <ac:spMkLst>
            <pc:docMk/>
            <pc:sldMk cId="1769448396" sldId="269"/>
            <ac:spMk id="4" creationId="{3729922E-4B09-4362-9BBE-CAF74B10BB39}"/>
          </ac:spMkLst>
        </pc:spChg>
      </pc:sldChg>
      <pc:sldChg chg="addSp modSp add">
        <pc:chgData name="Kal Rabb" userId="3edf06299a4717ec" providerId="LiveId" clId="{5939073A-A0E3-4834-8B17-9D1FF72BD5E9}" dt="2018-11-04T19:02:35.043" v="2218" actId="12"/>
        <pc:sldMkLst>
          <pc:docMk/>
          <pc:sldMk cId="1293947277" sldId="270"/>
        </pc:sldMkLst>
        <pc:spChg chg="mod">
          <ac:chgData name="Kal Rabb" userId="3edf06299a4717ec" providerId="LiveId" clId="{5939073A-A0E3-4834-8B17-9D1FF72BD5E9}" dt="2018-11-03T20:58:27.190" v="1282" actId="5793"/>
          <ac:spMkLst>
            <pc:docMk/>
            <pc:sldMk cId="1293947277" sldId="270"/>
            <ac:spMk id="2" creationId="{4C30B6A5-C7D2-449C-9F59-47A4ED08CFAD}"/>
          </ac:spMkLst>
        </pc:spChg>
        <pc:spChg chg="mod">
          <ac:chgData name="Kal Rabb" userId="3edf06299a4717ec" providerId="LiveId" clId="{5939073A-A0E3-4834-8B17-9D1FF72BD5E9}" dt="2018-11-04T19:02:35.043" v="2218" actId="12"/>
          <ac:spMkLst>
            <pc:docMk/>
            <pc:sldMk cId="1293947277" sldId="270"/>
            <ac:spMk id="3" creationId="{3E8BC619-E7D0-457A-8FB6-CC3B66217A30}"/>
          </ac:spMkLst>
        </pc:spChg>
        <pc:picChg chg="add mod">
          <ac:chgData name="Kal Rabb" userId="3edf06299a4717ec" providerId="LiveId" clId="{5939073A-A0E3-4834-8B17-9D1FF72BD5E9}" dt="2018-11-03T21:00:58.302" v="1496" actId="1076"/>
          <ac:picMkLst>
            <pc:docMk/>
            <pc:sldMk cId="1293947277" sldId="270"/>
            <ac:picMk id="5" creationId="{F03C3094-6337-48E5-B094-15B788CEB6CE}"/>
          </ac:picMkLst>
        </pc:picChg>
      </pc:sldChg>
      <pc:sldChg chg="addSp delSp modSp add ord">
        <pc:chgData name="Kal Rabb" userId="3edf06299a4717ec" providerId="LiveId" clId="{5939073A-A0E3-4834-8B17-9D1FF72BD5E9}" dt="2018-11-03T21:10:57.226" v="2036"/>
        <pc:sldMkLst>
          <pc:docMk/>
          <pc:sldMk cId="633350857" sldId="271"/>
        </pc:sldMkLst>
        <pc:spChg chg="del">
          <ac:chgData name="Kal Rabb" userId="3edf06299a4717ec" providerId="LiveId" clId="{5939073A-A0E3-4834-8B17-9D1FF72BD5E9}" dt="2018-11-03T21:09:48.150" v="1989"/>
          <ac:spMkLst>
            <pc:docMk/>
            <pc:sldMk cId="633350857" sldId="271"/>
            <ac:spMk id="2" creationId="{CE736829-AB12-45DE-B87D-B84C50C7FF40}"/>
          </ac:spMkLst>
        </pc:spChg>
        <pc:spChg chg="del">
          <ac:chgData name="Kal Rabb" userId="3edf06299a4717ec" providerId="LiveId" clId="{5939073A-A0E3-4834-8B17-9D1FF72BD5E9}" dt="2018-11-03T21:09:48.150" v="1989"/>
          <ac:spMkLst>
            <pc:docMk/>
            <pc:sldMk cId="633350857" sldId="271"/>
            <ac:spMk id="3" creationId="{1A1B46C9-9F15-4183-B998-5105EB60CF39}"/>
          </ac:spMkLst>
        </pc:spChg>
        <pc:spChg chg="del">
          <ac:chgData name="Kal Rabb" userId="3edf06299a4717ec" providerId="LiveId" clId="{5939073A-A0E3-4834-8B17-9D1FF72BD5E9}" dt="2018-11-03T21:09:48.150" v="1989"/>
          <ac:spMkLst>
            <pc:docMk/>
            <pc:sldMk cId="633350857" sldId="271"/>
            <ac:spMk id="4" creationId="{26E0D031-1AFB-4C00-B7CA-D7D29961DD1E}"/>
          </ac:spMkLst>
        </pc:spChg>
        <pc:spChg chg="add mod">
          <ac:chgData name="Kal Rabb" userId="3edf06299a4717ec" providerId="LiveId" clId="{5939073A-A0E3-4834-8B17-9D1FF72BD5E9}" dt="2018-11-03T21:09:54.370" v="2009" actId="20577"/>
          <ac:spMkLst>
            <pc:docMk/>
            <pc:sldMk cId="633350857" sldId="271"/>
            <ac:spMk id="5" creationId="{14182A29-1C92-409F-ACD1-CEAE31D77039}"/>
          </ac:spMkLst>
        </pc:spChg>
        <pc:spChg chg="add mod">
          <ac:chgData name="Kal Rabb" userId="3edf06299a4717ec" providerId="LiveId" clId="{5939073A-A0E3-4834-8B17-9D1FF72BD5E9}" dt="2018-11-03T21:10:32.730" v="2031"/>
          <ac:spMkLst>
            <pc:docMk/>
            <pc:sldMk cId="633350857" sldId="271"/>
            <ac:spMk id="6" creationId="{9F66CFF8-02AB-4DF6-9270-75B8478ADC14}"/>
          </ac:spMkLst>
        </pc:spChg>
        <pc:spChg chg="add mod">
          <ac:chgData name="Kal Rabb" userId="3edf06299a4717ec" providerId="LiveId" clId="{5939073A-A0E3-4834-8B17-9D1FF72BD5E9}" dt="2018-11-03T21:10:48.006" v="2035" actId="1076"/>
          <ac:spMkLst>
            <pc:docMk/>
            <pc:sldMk cId="633350857" sldId="271"/>
            <ac:spMk id="7" creationId="{7476E239-BB9D-4000-8C98-16A51DEDB7F6}"/>
          </ac:spMkLst>
        </pc:spChg>
      </pc:sldChg>
      <pc:sldChg chg="addSp delSp modSp add ord">
        <pc:chgData name="Kal Rabb" userId="3edf06299a4717ec" providerId="LiveId" clId="{5939073A-A0E3-4834-8B17-9D1FF72BD5E9}" dt="2018-11-03T21:36:01.312" v="2093" actId="255"/>
        <pc:sldMkLst>
          <pc:docMk/>
          <pc:sldMk cId="870453974" sldId="272"/>
        </pc:sldMkLst>
        <pc:spChg chg="mod">
          <ac:chgData name="Kal Rabb" userId="3edf06299a4717ec" providerId="LiveId" clId="{5939073A-A0E3-4834-8B17-9D1FF72BD5E9}" dt="2018-11-03T21:11:33.108" v="2061" actId="20577"/>
          <ac:spMkLst>
            <pc:docMk/>
            <pc:sldMk cId="870453974" sldId="272"/>
            <ac:spMk id="2" creationId="{DA59D9FA-548F-499C-AA2F-B591B987C4AB}"/>
          </ac:spMkLst>
        </pc:spChg>
        <pc:spChg chg="mod">
          <ac:chgData name="Kal Rabb" userId="3edf06299a4717ec" providerId="LiveId" clId="{5939073A-A0E3-4834-8B17-9D1FF72BD5E9}" dt="2018-11-03T21:35:24.927" v="2079" actId="255"/>
          <ac:spMkLst>
            <pc:docMk/>
            <pc:sldMk cId="870453974" sldId="272"/>
            <ac:spMk id="3" creationId="{3BB778C1-C23E-46A2-82C1-13CA454B41EA}"/>
          </ac:spMkLst>
        </pc:spChg>
        <pc:spChg chg="add mod">
          <ac:chgData name="Kal Rabb" userId="3edf06299a4717ec" providerId="LiveId" clId="{5939073A-A0E3-4834-8B17-9D1FF72BD5E9}" dt="2018-11-03T21:34:47.479" v="2077" actId="27636"/>
          <ac:spMkLst>
            <pc:docMk/>
            <pc:sldMk cId="870453974" sldId="272"/>
            <ac:spMk id="4" creationId="{42B45D29-10B7-4724-BE80-939626F39F1C}"/>
          </ac:spMkLst>
        </pc:spChg>
        <pc:spChg chg="del mod">
          <ac:chgData name="Kal Rabb" userId="3edf06299a4717ec" providerId="LiveId" clId="{5939073A-A0E3-4834-8B17-9D1FF72BD5E9}" dt="2018-11-03T21:11:47.823" v="2063" actId="478"/>
          <ac:spMkLst>
            <pc:docMk/>
            <pc:sldMk cId="870453974" sldId="272"/>
            <ac:spMk id="4" creationId="{D0EE1A71-9EE5-4AB4-9520-348A79AC3FA6}"/>
          </ac:spMkLst>
        </pc:spChg>
        <pc:spChg chg="add mod">
          <ac:chgData name="Kal Rabb" userId="3edf06299a4717ec" providerId="LiveId" clId="{5939073A-A0E3-4834-8B17-9D1FF72BD5E9}" dt="2018-11-03T21:36:01.312" v="2093" actId="255"/>
          <ac:spMkLst>
            <pc:docMk/>
            <pc:sldMk cId="870453974" sldId="272"/>
            <ac:spMk id="5" creationId="{2FB6A593-6285-4145-869A-B5496B827E0F}"/>
          </ac:spMkLst>
        </pc:spChg>
      </pc:sldChg>
      <pc:sldChg chg="addSp delSp modSp add">
        <pc:chgData name="Kal Rabb" userId="3edf06299a4717ec" providerId="LiveId" clId="{5939073A-A0E3-4834-8B17-9D1FF72BD5E9}" dt="2018-11-04T19:07:38.192" v="2352" actId="6549"/>
        <pc:sldMkLst>
          <pc:docMk/>
          <pc:sldMk cId="1627457412" sldId="273"/>
        </pc:sldMkLst>
        <pc:spChg chg="mod">
          <ac:chgData name="Kal Rabb" userId="3edf06299a4717ec" providerId="LiveId" clId="{5939073A-A0E3-4834-8B17-9D1FF72BD5E9}" dt="2018-11-04T19:06:25.215" v="2305" actId="20577"/>
          <ac:spMkLst>
            <pc:docMk/>
            <pc:sldMk cId="1627457412" sldId="273"/>
            <ac:spMk id="2" creationId="{E3243E6C-6142-46E5-94F4-B198001429D3}"/>
          </ac:spMkLst>
        </pc:spChg>
        <pc:spChg chg="del">
          <ac:chgData name="Kal Rabb" userId="3edf06299a4717ec" providerId="LiveId" clId="{5939073A-A0E3-4834-8B17-9D1FF72BD5E9}" dt="2018-11-04T19:04:17.366" v="2225" actId="478"/>
          <ac:spMkLst>
            <pc:docMk/>
            <pc:sldMk cId="1627457412" sldId="273"/>
            <ac:spMk id="3" creationId="{EA7BAA34-75C3-45D9-9E43-70E2D86E9DEB}"/>
          </ac:spMkLst>
        </pc:spChg>
        <pc:spChg chg="add mod">
          <ac:chgData name="Kal Rabb" userId="3edf06299a4717ec" providerId="LiveId" clId="{5939073A-A0E3-4834-8B17-9D1FF72BD5E9}" dt="2018-11-04T19:04:54.403" v="2244" actId="20577"/>
          <ac:spMkLst>
            <pc:docMk/>
            <pc:sldMk cId="1627457412" sldId="273"/>
            <ac:spMk id="4" creationId="{018A9F2A-A428-4332-AF2B-C105D8CB692C}"/>
          </ac:spMkLst>
        </pc:spChg>
        <pc:spChg chg="add mod">
          <ac:chgData name="Kal Rabb" userId="3edf06299a4717ec" providerId="LiveId" clId="{5939073A-A0E3-4834-8B17-9D1FF72BD5E9}" dt="2018-11-04T19:04:58.545" v="2251" actId="20577"/>
          <ac:spMkLst>
            <pc:docMk/>
            <pc:sldMk cId="1627457412" sldId="273"/>
            <ac:spMk id="5" creationId="{095A27AE-A9FA-44EA-A1F1-BD9F672EB99D}"/>
          </ac:spMkLst>
        </pc:spChg>
        <pc:spChg chg="add mod">
          <ac:chgData name="Kal Rabb" userId="3edf06299a4717ec" providerId="LiveId" clId="{5939073A-A0E3-4834-8B17-9D1FF72BD5E9}" dt="2018-11-04T19:05:07.951" v="2264" actId="1076"/>
          <ac:spMkLst>
            <pc:docMk/>
            <pc:sldMk cId="1627457412" sldId="273"/>
            <ac:spMk id="6" creationId="{5E7E365E-DCAA-4760-BD1A-1659DBB73669}"/>
          </ac:spMkLst>
        </pc:spChg>
        <pc:spChg chg="add del mod">
          <ac:chgData name="Kal Rabb" userId="3edf06299a4717ec" providerId="LiveId" clId="{5939073A-A0E3-4834-8B17-9D1FF72BD5E9}" dt="2018-11-04T19:04:27.960" v="2227" actId="11529"/>
          <ac:spMkLst>
            <pc:docMk/>
            <pc:sldMk cId="1627457412" sldId="273"/>
            <ac:spMk id="7" creationId="{E2A770C4-E881-41A0-B66C-7D9F90309CD4}"/>
          </ac:spMkLst>
        </pc:spChg>
        <pc:spChg chg="add mod">
          <ac:chgData name="Kal Rabb" userId="3edf06299a4717ec" providerId="LiveId" clId="{5939073A-A0E3-4834-8B17-9D1FF72BD5E9}" dt="2018-11-04T19:05:42.101" v="2271" actId="20577"/>
          <ac:spMkLst>
            <pc:docMk/>
            <pc:sldMk cId="1627457412" sldId="273"/>
            <ac:spMk id="8" creationId="{576AC1EA-0958-456E-A67D-B1087B03701C}"/>
          </ac:spMkLst>
        </pc:spChg>
        <pc:spChg chg="add mod">
          <ac:chgData name="Kal Rabb" userId="3edf06299a4717ec" providerId="LiveId" clId="{5939073A-A0E3-4834-8B17-9D1FF72BD5E9}" dt="2018-11-04T19:05:54.870" v="2279" actId="20577"/>
          <ac:spMkLst>
            <pc:docMk/>
            <pc:sldMk cId="1627457412" sldId="273"/>
            <ac:spMk id="9" creationId="{1A942D3B-1F97-475B-9093-8531D564F707}"/>
          </ac:spMkLst>
        </pc:spChg>
        <pc:spChg chg="add mod ord">
          <ac:chgData name="Kal Rabb" userId="3edf06299a4717ec" providerId="LiveId" clId="{5939073A-A0E3-4834-8B17-9D1FF72BD5E9}" dt="2018-11-04T19:06:17.795" v="2284" actId="167"/>
          <ac:spMkLst>
            <pc:docMk/>
            <pc:sldMk cId="1627457412" sldId="273"/>
            <ac:spMk id="10" creationId="{9AF871AD-B5D6-4941-9678-EED966834F18}"/>
          </ac:spMkLst>
        </pc:spChg>
        <pc:spChg chg="add mod">
          <ac:chgData name="Kal Rabb" userId="3edf06299a4717ec" providerId="LiveId" clId="{5939073A-A0E3-4834-8B17-9D1FF72BD5E9}" dt="2018-11-04T19:06:05.698" v="2283" actId="1076"/>
          <ac:spMkLst>
            <pc:docMk/>
            <pc:sldMk cId="1627457412" sldId="273"/>
            <ac:spMk id="11" creationId="{5D131368-9550-4B7C-91FF-68E93FD3B4E3}"/>
          </ac:spMkLst>
        </pc:spChg>
        <pc:spChg chg="add mod">
          <ac:chgData name="Kal Rabb" userId="3edf06299a4717ec" providerId="LiveId" clId="{5939073A-A0E3-4834-8B17-9D1FF72BD5E9}" dt="2018-11-04T19:07:38.192" v="2352" actId="6549"/>
          <ac:spMkLst>
            <pc:docMk/>
            <pc:sldMk cId="1627457412" sldId="273"/>
            <ac:spMk id="12" creationId="{39C6B2A3-6798-4521-BAF9-BB2F4A82AD36}"/>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D22B74-0241-475C-8DE7-396D90D77C3A}" type="doc">
      <dgm:prSet loTypeId="urn:microsoft.com/office/officeart/2005/8/layout/lProcess2" loCatId="relationship" qsTypeId="urn:microsoft.com/office/officeart/2005/8/quickstyle/simple1" qsCatId="simple" csTypeId="urn:microsoft.com/office/officeart/2005/8/colors/accent1_2" csCatId="accent1" phldr="1"/>
      <dgm:spPr/>
      <dgm:t>
        <a:bodyPr/>
        <a:lstStyle/>
        <a:p>
          <a:endParaRPr lang="en-US"/>
        </a:p>
      </dgm:t>
    </dgm:pt>
    <dgm:pt modelId="{ABDAC53D-8A28-4226-A36B-02EFD1B76678}">
      <dgm:prSet phldrT="[Text]"/>
      <dgm:spPr/>
      <dgm:t>
        <a:bodyPr/>
        <a:lstStyle/>
        <a:p>
          <a:r>
            <a:rPr lang="en-US" dirty="0"/>
            <a:t>Execution Space</a:t>
          </a:r>
        </a:p>
      </dgm:t>
    </dgm:pt>
    <dgm:pt modelId="{34F73782-2142-4E72-BBD8-9C6F8C5BD499}" type="parTrans" cxnId="{4F0B4603-471D-4CA1-89D5-F2878F53EDA0}">
      <dgm:prSet/>
      <dgm:spPr/>
      <dgm:t>
        <a:bodyPr/>
        <a:lstStyle/>
        <a:p>
          <a:endParaRPr lang="en-US"/>
        </a:p>
      </dgm:t>
    </dgm:pt>
    <dgm:pt modelId="{46C56DC8-465B-44A1-8F5A-B3C7D64A5462}" type="sibTrans" cxnId="{4F0B4603-471D-4CA1-89D5-F2878F53EDA0}">
      <dgm:prSet/>
      <dgm:spPr/>
      <dgm:t>
        <a:bodyPr/>
        <a:lstStyle/>
        <a:p>
          <a:endParaRPr lang="en-US"/>
        </a:p>
      </dgm:t>
    </dgm:pt>
    <dgm:pt modelId="{883C5DB9-0267-4907-86EF-05688B288A94}">
      <dgm:prSet phldrT="[Text]"/>
      <dgm:spPr/>
      <dgm:t>
        <a:bodyPr/>
        <a:lstStyle/>
        <a:p>
          <a:r>
            <a:rPr lang="en-US" dirty="0"/>
            <a:t>Application</a:t>
          </a:r>
        </a:p>
      </dgm:t>
    </dgm:pt>
    <dgm:pt modelId="{5988F974-127B-43F8-A7C5-82FD7826B2B6}" type="parTrans" cxnId="{D34ED104-AFA8-4A19-A099-60F8400570E6}">
      <dgm:prSet/>
      <dgm:spPr/>
      <dgm:t>
        <a:bodyPr/>
        <a:lstStyle/>
        <a:p>
          <a:endParaRPr lang="en-US"/>
        </a:p>
      </dgm:t>
    </dgm:pt>
    <dgm:pt modelId="{873E0410-28C7-4E66-9BE5-F4F2A6BFCB93}" type="sibTrans" cxnId="{D34ED104-AFA8-4A19-A099-60F8400570E6}">
      <dgm:prSet/>
      <dgm:spPr/>
      <dgm:t>
        <a:bodyPr/>
        <a:lstStyle/>
        <a:p>
          <a:endParaRPr lang="en-US"/>
        </a:p>
      </dgm:t>
    </dgm:pt>
    <dgm:pt modelId="{3C72139B-23CC-4152-88B7-00CA3622FE52}">
      <dgm:prSet phldrT="[Text]"/>
      <dgm:spPr/>
      <dgm:t>
        <a:bodyPr/>
        <a:lstStyle/>
        <a:p>
          <a:r>
            <a:rPr lang="en-US" dirty="0"/>
            <a:t>Drivers</a:t>
          </a:r>
        </a:p>
      </dgm:t>
    </dgm:pt>
    <dgm:pt modelId="{8E89550B-72E9-428D-9C17-A638C6106F67}" type="parTrans" cxnId="{6C0D8D19-3FF1-4809-BF4B-C4AB93FD8289}">
      <dgm:prSet/>
      <dgm:spPr/>
      <dgm:t>
        <a:bodyPr/>
        <a:lstStyle/>
        <a:p>
          <a:endParaRPr lang="en-US"/>
        </a:p>
      </dgm:t>
    </dgm:pt>
    <dgm:pt modelId="{B468844E-8DC9-4FAD-99B7-E921BCC2BE39}" type="sibTrans" cxnId="{6C0D8D19-3FF1-4809-BF4B-C4AB93FD8289}">
      <dgm:prSet/>
      <dgm:spPr/>
      <dgm:t>
        <a:bodyPr/>
        <a:lstStyle/>
        <a:p>
          <a:endParaRPr lang="en-US"/>
        </a:p>
      </dgm:t>
    </dgm:pt>
    <dgm:pt modelId="{AD24346A-014B-4AA8-BD7B-F79B236E5916}">
      <dgm:prSet phldrT="[Text]"/>
      <dgm:spPr/>
      <dgm:t>
        <a:bodyPr/>
        <a:lstStyle/>
        <a:p>
          <a:r>
            <a:rPr lang="en-US" dirty="0"/>
            <a:t>Operating System</a:t>
          </a:r>
        </a:p>
      </dgm:t>
    </dgm:pt>
    <dgm:pt modelId="{C13E71B9-33A0-4CA7-B248-9AB066D2ED4C}" type="parTrans" cxnId="{89CDBA2E-B575-4440-B065-F63846527D74}">
      <dgm:prSet/>
      <dgm:spPr/>
      <dgm:t>
        <a:bodyPr/>
        <a:lstStyle/>
        <a:p>
          <a:endParaRPr lang="en-US"/>
        </a:p>
      </dgm:t>
    </dgm:pt>
    <dgm:pt modelId="{02A3EF0F-EE78-49D6-B878-94D83602E0DB}" type="sibTrans" cxnId="{89CDBA2E-B575-4440-B065-F63846527D74}">
      <dgm:prSet/>
      <dgm:spPr/>
      <dgm:t>
        <a:bodyPr/>
        <a:lstStyle/>
        <a:p>
          <a:endParaRPr lang="en-US"/>
        </a:p>
      </dgm:t>
    </dgm:pt>
    <dgm:pt modelId="{B16C88B8-E04F-4480-9387-D954A8BF4084}" type="pres">
      <dgm:prSet presAssocID="{19D22B74-0241-475C-8DE7-396D90D77C3A}" presName="theList" presStyleCnt="0">
        <dgm:presLayoutVars>
          <dgm:dir/>
          <dgm:animLvl val="lvl"/>
          <dgm:resizeHandles val="exact"/>
        </dgm:presLayoutVars>
      </dgm:prSet>
      <dgm:spPr/>
    </dgm:pt>
    <dgm:pt modelId="{8C3AF4BF-2396-47A7-9EF2-2999FE4EC736}" type="pres">
      <dgm:prSet presAssocID="{ABDAC53D-8A28-4226-A36B-02EFD1B76678}" presName="compNode" presStyleCnt="0"/>
      <dgm:spPr/>
    </dgm:pt>
    <dgm:pt modelId="{2FBBE067-27DE-468E-8816-14177751473D}" type="pres">
      <dgm:prSet presAssocID="{ABDAC53D-8A28-4226-A36B-02EFD1B76678}" presName="aNode" presStyleLbl="bgShp" presStyleIdx="0" presStyleCnt="1"/>
      <dgm:spPr/>
    </dgm:pt>
    <dgm:pt modelId="{6D4C4E73-FBB3-45D2-A690-82CE847815BF}" type="pres">
      <dgm:prSet presAssocID="{ABDAC53D-8A28-4226-A36B-02EFD1B76678}" presName="textNode" presStyleLbl="bgShp" presStyleIdx="0" presStyleCnt="1"/>
      <dgm:spPr/>
    </dgm:pt>
    <dgm:pt modelId="{4ED59F9E-5C5A-4BD1-9E11-575282817084}" type="pres">
      <dgm:prSet presAssocID="{ABDAC53D-8A28-4226-A36B-02EFD1B76678}" presName="compChildNode" presStyleCnt="0"/>
      <dgm:spPr/>
    </dgm:pt>
    <dgm:pt modelId="{772B346B-C298-4A0A-977A-DD0B487E5034}" type="pres">
      <dgm:prSet presAssocID="{ABDAC53D-8A28-4226-A36B-02EFD1B76678}" presName="theInnerList" presStyleCnt="0"/>
      <dgm:spPr/>
    </dgm:pt>
    <dgm:pt modelId="{350AE272-32AF-40F8-962C-77E371087A2D}" type="pres">
      <dgm:prSet presAssocID="{883C5DB9-0267-4907-86EF-05688B288A94}" presName="childNode" presStyleLbl="node1" presStyleIdx="0" presStyleCnt="3">
        <dgm:presLayoutVars>
          <dgm:bulletEnabled val="1"/>
        </dgm:presLayoutVars>
      </dgm:prSet>
      <dgm:spPr/>
    </dgm:pt>
    <dgm:pt modelId="{8DA5C3AA-FE5B-4B25-9DAF-E443FCEFF487}" type="pres">
      <dgm:prSet presAssocID="{883C5DB9-0267-4907-86EF-05688B288A94}" presName="aSpace2" presStyleCnt="0"/>
      <dgm:spPr/>
    </dgm:pt>
    <dgm:pt modelId="{BFD267D1-B7D9-441E-BE52-9449D138DB0A}" type="pres">
      <dgm:prSet presAssocID="{3C72139B-23CC-4152-88B7-00CA3622FE52}" presName="childNode" presStyleLbl="node1" presStyleIdx="1" presStyleCnt="3">
        <dgm:presLayoutVars>
          <dgm:bulletEnabled val="1"/>
        </dgm:presLayoutVars>
      </dgm:prSet>
      <dgm:spPr/>
    </dgm:pt>
    <dgm:pt modelId="{428DD46D-67F5-4FC7-9348-1A01B0C6DDB8}" type="pres">
      <dgm:prSet presAssocID="{3C72139B-23CC-4152-88B7-00CA3622FE52}" presName="aSpace2" presStyleCnt="0"/>
      <dgm:spPr/>
    </dgm:pt>
    <dgm:pt modelId="{CBE91274-6644-4C39-A01F-1A533F22925F}" type="pres">
      <dgm:prSet presAssocID="{AD24346A-014B-4AA8-BD7B-F79B236E5916}" presName="childNode" presStyleLbl="node1" presStyleIdx="2" presStyleCnt="3">
        <dgm:presLayoutVars>
          <dgm:bulletEnabled val="1"/>
        </dgm:presLayoutVars>
      </dgm:prSet>
      <dgm:spPr/>
    </dgm:pt>
  </dgm:ptLst>
  <dgm:cxnLst>
    <dgm:cxn modelId="{4F0B4603-471D-4CA1-89D5-F2878F53EDA0}" srcId="{19D22B74-0241-475C-8DE7-396D90D77C3A}" destId="{ABDAC53D-8A28-4226-A36B-02EFD1B76678}" srcOrd="0" destOrd="0" parTransId="{34F73782-2142-4E72-BBD8-9C6F8C5BD499}" sibTransId="{46C56DC8-465B-44A1-8F5A-B3C7D64A5462}"/>
    <dgm:cxn modelId="{D34ED104-AFA8-4A19-A099-60F8400570E6}" srcId="{ABDAC53D-8A28-4226-A36B-02EFD1B76678}" destId="{883C5DB9-0267-4907-86EF-05688B288A94}" srcOrd="0" destOrd="0" parTransId="{5988F974-127B-43F8-A7C5-82FD7826B2B6}" sibTransId="{873E0410-28C7-4E66-9BE5-F4F2A6BFCB93}"/>
    <dgm:cxn modelId="{6C0D8D19-3FF1-4809-BF4B-C4AB93FD8289}" srcId="{ABDAC53D-8A28-4226-A36B-02EFD1B76678}" destId="{3C72139B-23CC-4152-88B7-00CA3622FE52}" srcOrd="1" destOrd="0" parTransId="{8E89550B-72E9-428D-9C17-A638C6106F67}" sibTransId="{B468844E-8DC9-4FAD-99B7-E921BCC2BE39}"/>
    <dgm:cxn modelId="{89CDBA2E-B575-4440-B065-F63846527D74}" srcId="{ABDAC53D-8A28-4226-A36B-02EFD1B76678}" destId="{AD24346A-014B-4AA8-BD7B-F79B236E5916}" srcOrd="2" destOrd="0" parTransId="{C13E71B9-33A0-4CA7-B248-9AB066D2ED4C}" sibTransId="{02A3EF0F-EE78-49D6-B878-94D83602E0DB}"/>
    <dgm:cxn modelId="{C37F1A36-EC26-454A-9D42-BC9FD9B7F851}" type="presOf" srcId="{ABDAC53D-8A28-4226-A36B-02EFD1B76678}" destId="{2FBBE067-27DE-468E-8816-14177751473D}" srcOrd="0" destOrd="0" presId="urn:microsoft.com/office/officeart/2005/8/layout/lProcess2"/>
    <dgm:cxn modelId="{53B1907E-4AC0-4A24-8811-86EE8D7A1A20}" type="presOf" srcId="{3C72139B-23CC-4152-88B7-00CA3622FE52}" destId="{BFD267D1-B7D9-441E-BE52-9449D138DB0A}" srcOrd="0" destOrd="0" presId="urn:microsoft.com/office/officeart/2005/8/layout/lProcess2"/>
    <dgm:cxn modelId="{21209487-9D61-4CB5-8822-3D4D568A0BF6}" type="presOf" srcId="{19D22B74-0241-475C-8DE7-396D90D77C3A}" destId="{B16C88B8-E04F-4480-9387-D954A8BF4084}" srcOrd="0" destOrd="0" presId="urn:microsoft.com/office/officeart/2005/8/layout/lProcess2"/>
    <dgm:cxn modelId="{AA3FA995-8A65-462C-9A8E-ECDFF6F393D6}" type="presOf" srcId="{ABDAC53D-8A28-4226-A36B-02EFD1B76678}" destId="{6D4C4E73-FBB3-45D2-A690-82CE847815BF}" srcOrd="1" destOrd="0" presId="urn:microsoft.com/office/officeart/2005/8/layout/lProcess2"/>
    <dgm:cxn modelId="{298D5EDA-8265-4B03-908A-F2C862620AC4}" type="presOf" srcId="{AD24346A-014B-4AA8-BD7B-F79B236E5916}" destId="{CBE91274-6644-4C39-A01F-1A533F22925F}" srcOrd="0" destOrd="0" presId="urn:microsoft.com/office/officeart/2005/8/layout/lProcess2"/>
    <dgm:cxn modelId="{332514FF-656F-4E07-A2CE-6C41F0952125}" type="presOf" srcId="{883C5DB9-0267-4907-86EF-05688B288A94}" destId="{350AE272-32AF-40F8-962C-77E371087A2D}" srcOrd="0" destOrd="0" presId="urn:microsoft.com/office/officeart/2005/8/layout/lProcess2"/>
    <dgm:cxn modelId="{00D8F348-DEE3-4BF3-8EDB-2624F217CD3D}" type="presParOf" srcId="{B16C88B8-E04F-4480-9387-D954A8BF4084}" destId="{8C3AF4BF-2396-47A7-9EF2-2999FE4EC736}" srcOrd="0" destOrd="0" presId="urn:microsoft.com/office/officeart/2005/8/layout/lProcess2"/>
    <dgm:cxn modelId="{5BB71E6A-E4A0-4C57-A999-445559CA69DA}" type="presParOf" srcId="{8C3AF4BF-2396-47A7-9EF2-2999FE4EC736}" destId="{2FBBE067-27DE-468E-8816-14177751473D}" srcOrd="0" destOrd="0" presId="urn:microsoft.com/office/officeart/2005/8/layout/lProcess2"/>
    <dgm:cxn modelId="{9C27C02F-E817-4881-8A5C-86F0D06BEE38}" type="presParOf" srcId="{8C3AF4BF-2396-47A7-9EF2-2999FE4EC736}" destId="{6D4C4E73-FBB3-45D2-A690-82CE847815BF}" srcOrd="1" destOrd="0" presId="urn:microsoft.com/office/officeart/2005/8/layout/lProcess2"/>
    <dgm:cxn modelId="{CDDA396E-8A4A-41E6-94A8-E9E7690557B6}" type="presParOf" srcId="{8C3AF4BF-2396-47A7-9EF2-2999FE4EC736}" destId="{4ED59F9E-5C5A-4BD1-9E11-575282817084}" srcOrd="2" destOrd="0" presId="urn:microsoft.com/office/officeart/2005/8/layout/lProcess2"/>
    <dgm:cxn modelId="{AD14F7BF-20CF-42B8-A0BF-DE96EF31ACB9}" type="presParOf" srcId="{4ED59F9E-5C5A-4BD1-9E11-575282817084}" destId="{772B346B-C298-4A0A-977A-DD0B487E5034}" srcOrd="0" destOrd="0" presId="urn:microsoft.com/office/officeart/2005/8/layout/lProcess2"/>
    <dgm:cxn modelId="{9709FAFA-5AA6-4451-9DAA-3060D4B667E7}" type="presParOf" srcId="{772B346B-C298-4A0A-977A-DD0B487E5034}" destId="{350AE272-32AF-40F8-962C-77E371087A2D}" srcOrd="0" destOrd="0" presId="urn:microsoft.com/office/officeart/2005/8/layout/lProcess2"/>
    <dgm:cxn modelId="{2058CA71-35A9-41D9-8BD1-7888EA1F7A88}" type="presParOf" srcId="{772B346B-C298-4A0A-977A-DD0B487E5034}" destId="{8DA5C3AA-FE5B-4B25-9DAF-E443FCEFF487}" srcOrd="1" destOrd="0" presId="urn:microsoft.com/office/officeart/2005/8/layout/lProcess2"/>
    <dgm:cxn modelId="{82CE0B0C-E607-497D-9A9E-CCB045EEDFD1}" type="presParOf" srcId="{772B346B-C298-4A0A-977A-DD0B487E5034}" destId="{BFD267D1-B7D9-441E-BE52-9449D138DB0A}" srcOrd="2" destOrd="0" presId="urn:microsoft.com/office/officeart/2005/8/layout/lProcess2"/>
    <dgm:cxn modelId="{7A57F49A-5341-40DF-92DB-68FE172464AB}" type="presParOf" srcId="{772B346B-C298-4A0A-977A-DD0B487E5034}" destId="{428DD46D-67F5-4FC7-9348-1A01B0C6DDB8}" srcOrd="3" destOrd="0" presId="urn:microsoft.com/office/officeart/2005/8/layout/lProcess2"/>
    <dgm:cxn modelId="{F7C8A545-4F11-4BBB-9353-46D7C14FEDE8}" type="presParOf" srcId="{772B346B-C298-4A0A-977A-DD0B487E5034}" destId="{CBE91274-6644-4C39-A01F-1A533F22925F}"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BBE067-27DE-468E-8816-14177751473D}">
      <dsp:nvSpPr>
        <dsp:cNvPr id="0" name=""/>
        <dsp:cNvSpPr/>
      </dsp:nvSpPr>
      <dsp:spPr>
        <a:xfrm>
          <a:off x="0" y="0"/>
          <a:ext cx="10058399" cy="402272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09550" tIns="209550" rIns="209550" bIns="209550" numCol="1" spcCol="1270" anchor="ctr" anchorCtr="0">
          <a:noAutofit/>
        </a:bodyPr>
        <a:lstStyle/>
        <a:p>
          <a:pPr marL="0" lvl="0" indent="0" algn="ctr" defTabSz="2444750">
            <a:lnSpc>
              <a:spcPct val="90000"/>
            </a:lnSpc>
            <a:spcBef>
              <a:spcPct val="0"/>
            </a:spcBef>
            <a:spcAft>
              <a:spcPct val="35000"/>
            </a:spcAft>
            <a:buNone/>
          </a:pPr>
          <a:r>
            <a:rPr lang="en-US" sz="5500" kern="1200" dirty="0"/>
            <a:t>Execution Space</a:t>
          </a:r>
        </a:p>
      </dsp:txBody>
      <dsp:txXfrm>
        <a:off x="0" y="0"/>
        <a:ext cx="10058399" cy="1206817"/>
      </dsp:txXfrm>
    </dsp:sp>
    <dsp:sp modelId="{350AE272-32AF-40F8-962C-77E371087A2D}">
      <dsp:nvSpPr>
        <dsp:cNvPr id="0" name=""/>
        <dsp:cNvSpPr/>
      </dsp:nvSpPr>
      <dsp:spPr>
        <a:xfrm>
          <a:off x="1005840" y="1207161"/>
          <a:ext cx="8046720" cy="79030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40" tIns="78105" rIns="104140" bIns="78105" numCol="1" spcCol="1270" anchor="ctr" anchorCtr="0">
          <a:noAutofit/>
        </a:bodyPr>
        <a:lstStyle/>
        <a:p>
          <a:pPr marL="0" lvl="0" indent="0" algn="ctr" defTabSz="1822450">
            <a:lnSpc>
              <a:spcPct val="90000"/>
            </a:lnSpc>
            <a:spcBef>
              <a:spcPct val="0"/>
            </a:spcBef>
            <a:spcAft>
              <a:spcPct val="35000"/>
            </a:spcAft>
            <a:buNone/>
          </a:pPr>
          <a:r>
            <a:rPr lang="en-US" sz="4100" kern="1200" dirty="0"/>
            <a:t>Application</a:t>
          </a:r>
        </a:p>
      </dsp:txBody>
      <dsp:txXfrm>
        <a:off x="1028987" y="1230308"/>
        <a:ext cx="8000426" cy="744010"/>
      </dsp:txXfrm>
    </dsp:sp>
    <dsp:sp modelId="{BFD267D1-B7D9-441E-BE52-9449D138DB0A}">
      <dsp:nvSpPr>
        <dsp:cNvPr id="0" name=""/>
        <dsp:cNvSpPr/>
      </dsp:nvSpPr>
      <dsp:spPr>
        <a:xfrm>
          <a:off x="1005840" y="2119050"/>
          <a:ext cx="8046720" cy="79030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40" tIns="78105" rIns="104140" bIns="78105" numCol="1" spcCol="1270" anchor="ctr" anchorCtr="0">
          <a:noAutofit/>
        </a:bodyPr>
        <a:lstStyle/>
        <a:p>
          <a:pPr marL="0" lvl="0" indent="0" algn="ctr" defTabSz="1822450">
            <a:lnSpc>
              <a:spcPct val="90000"/>
            </a:lnSpc>
            <a:spcBef>
              <a:spcPct val="0"/>
            </a:spcBef>
            <a:spcAft>
              <a:spcPct val="35000"/>
            </a:spcAft>
            <a:buNone/>
          </a:pPr>
          <a:r>
            <a:rPr lang="en-US" sz="4100" kern="1200" dirty="0"/>
            <a:t>Drivers</a:t>
          </a:r>
        </a:p>
      </dsp:txBody>
      <dsp:txXfrm>
        <a:off x="1028987" y="2142197"/>
        <a:ext cx="8000426" cy="744010"/>
      </dsp:txXfrm>
    </dsp:sp>
    <dsp:sp modelId="{CBE91274-6644-4C39-A01F-1A533F22925F}">
      <dsp:nvSpPr>
        <dsp:cNvPr id="0" name=""/>
        <dsp:cNvSpPr/>
      </dsp:nvSpPr>
      <dsp:spPr>
        <a:xfrm>
          <a:off x="1005840" y="3030940"/>
          <a:ext cx="8046720" cy="79030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40" tIns="78105" rIns="104140" bIns="78105" numCol="1" spcCol="1270" anchor="ctr" anchorCtr="0">
          <a:noAutofit/>
        </a:bodyPr>
        <a:lstStyle/>
        <a:p>
          <a:pPr marL="0" lvl="0" indent="0" algn="ctr" defTabSz="1822450">
            <a:lnSpc>
              <a:spcPct val="90000"/>
            </a:lnSpc>
            <a:spcBef>
              <a:spcPct val="0"/>
            </a:spcBef>
            <a:spcAft>
              <a:spcPct val="35000"/>
            </a:spcAft>
            <a:buNone/>
          </a:pPr>
          <a:r>
            <a:rPr lang="en-US" sz="4100" kern="1200" dirty="0"/>
            <a:t>Operating System</a:t>
          </a:r>
        </a:p>
      </dsp:txBody>
      <dsp:txXfrm>
        <a:off x="1028987" y="3054087"/>
        <a:ext cx="8000426" cy="744010"/>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0154E8-F67B-4110-BBB7-E39CD603788E}" type="datetimeFigureOut">
              <a:rPr lang="en-US" smtClean="0"/>
              <a:t>11/14/2023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EF99CC-5DE5-402F-997F-DA697D2837D6}" type="slidenum">
              <a:rPr lang="en-US" smtClean="0"/>
              <a:t>‹#›</a:t>
            </a:fld>
            <a:endParaRPr lang="en-US"/>
          </a:p>
        </p:txBody>
      </p:sp>
    </p:spTree>
    <p:extLst>
      <p:ext uri="{BB962C8B-B14F-4D97-AF65-F5344CB8AC3E}">
        <p14:creationId xmlns:p14="http://schemas.microsoft.com/office/powerpoint/2010/main" val="1819860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Microsoft invested heavily in (1) Backward compatible APIs for the OS (2) Developer adoption vs. MacOS vertically integrated</a:t>
            </a:r>
          </a:p>
          <a:p>
            <a:r>
              <a:rPr lang="en-US" dirty="0"/>
              <a:t>However, with the iOS introduction, Apple adopted a platform approach and invested heavily in the AppStore enabling developers with rich APIs</a:t>
            </a:r>
          </a:p>
        </p:txBody>
      </p:sp>
      <p:sp>
        <p:nvSpPr>
          <p:cNvPr id="4" name="Slide Number Placeholder 3"/>
          <p:cNvSpPr>
            <a:spLocks noGrp="1"/>
          </p:cNvSpPr>
          <p:nvPr>
            <p:ph type="sldNum" sz="quarter" idx="5"/>
          </p:nvPr>
        </p:nvSpPr>
        <p:spPr/>
        <p:txBody>
          <a:bodyPr/>
          <a:lstStyle/>
          <a:p>
            <a:fld id="{01EF99CC-5DE5-402F-997F-DA697D2837D6}" type="slidenum">
              <a:rPr lang="en-US" smtClean="0"/>
              <a:t>17</a:t>
            </a:fld>
            <a:endParaRPr lang="en-US"/>
          </a:p>
        </p:txBody>
      </p:sp>
    </p:spTree>
    <p:extLst>
      <p:ext uri="{BB962C8B-B14F-4D97-AF65-F5344CB8AC3E}">
        <p14:creationId xmlns:p14="http://schemas.microsoft.com/office/powerpoint/2010/main" val="2270259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Microsoft invested heavily in (1) Backward compatible APIs for the OS (2) Developer adoption vs. MacOS vertically integrated</a:t>
            </a:r>
          </a:p>
          <a:p>
            <a:r>
              <a:rPr lang="en-US" dirty="0"/>
              <a:t>However, with the iOS introduction, Apple adopted a platform approach and invested heavily in the AppStore enabling developers with rich APIs</a:t>
            </a:r>
          </a:p>
        </p:txBody>
      </p:sp>
      <p:sp>
        <p:nvSpPr>
          <p:cNvPr id="4" name="Slide Number Placeholder 3"/>
          <p:cNvSpPr>
            <a:spLocks noGrp="1"/>
          </p:cNvSpPr>
          <p:nvPr>
            <p:ph type="sldNum" sz="quarter" idx="5"/>
          </p:nvPr>
        </p:nvSpPr>
        <p:spPr/>
        <p:txBody>
          <a:bodyPr/>
          <a:lstStyle/>
          <a:p>
            <a:fld id="{01EF99CC-5DE5-402F-997F-DA697D2837D6}" type="slidenum">
              <a:rPr lang="en-US" smtClean="0"/>
              <a:t>19</a:t>
            </a:fld>
            <a:endParaRPr lang="en-US"/>
          </a:p>
        </p:txBody>
      </p:sp>
    </p:spTree>
    <p:extLst>
      <p:ext uri="{BB962C8B-B14F-4D97-AF65-F5344CB8AC3E}">
        <p14:creationId xmlns:p14="http://schemas.microsoft.com/office/powerpoint/2010/main" val="3758291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CD8D8B6-B4B2-40F3-8F13-FD14FAA81870}"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59826-18B2-4D45-B306-E55B335C330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875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D8D8B6-B4B2-40F3-8F13-FD14FAA81870}"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59826-18B2-4D45-B306-E55B335C3301}" type="slidenum">
              <a:rPr lang="en-US" smtClean="0"/>
              <a:t>‹#›</a:t>
            </a:fld>
            <a:endParaRPr lang="en-US"/>
          </a:p>
        </p:txBody>
      </p:sp>
    </p:spTree>
    <p:extLst>
      <p:ext uri="{BB962C8B-B14F-4D97-AF65-F5344CB8AC3E}">
        <p14:creationId xmlns:p14="http://schemas.microsoft.com/office/powerpoint/2010/main" val="348910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D8D8B6-B4B2-40F3-8F13-FD14FAA81870}"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59826-18B2-4D45-B306-E55B335C3301}" type="slidenum">
              <a:rPr lang="en-US" smtClean="0"/>
              <a:t>‹#›</a:t>
            </a:fld>
            <a:endParaRPr lang="en-US"/>
          </a:p>
        </p:txBody>
      </p:sp>
    </p:spTree>
    <p:extLst>
      <p:ext uri="{BB962C8B-B14F-4D97-AF65-F5344CB8AC3E}">
        <p14:creationId xmlns:p14="http://schemas.microsoft.com/office/powerpoint/2010/main" val="3529373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D8D8B6-B4B2-40F3-8F13-FD14FAA81870}"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59826-18B2-4D45-B306-E55B335C3301}" type="slidenum">
              <a:rPr lang="en-US" smtClean="0"/>
              <a:t>‹#›</a:t>
            </a:fld>
            <a:endParaRPr lang="en-US"/>
          </a:p>
        </p:txBody>
      </p:sp>
    </p:spTree>
    <p:extLst>
      <p:ext uri="{BB962C8B-B14F-4D97-AF65-F5344CB8AC3E}">
        <p14:creationId xmlns:p14="http://schemas.microsoft.com/office/powerpoint/2010/main" val="2081628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D8D8B6-B4B2-40F3-8F13-FD14FAA81870}"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59826-18B2-4D45-B306-E55B335C330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0957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D8D8B6-B4B2-40F3-8F13-FD14FAA81870}"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859826-18B2-4D45-B306-E55B335C3301}" type="slidenum">
              <a:rPr lang="en-US" smtClean="0"/>
              <a:t>‹#›</a:t>
            </a:fld>
            <a:endParaRPr lang="en-US"/>
          </a:p>
        </p:txBody>
      </p:sp>
    </p:spTree>
    <p:extLst>
      <p:ext uri="{BB962C8B-B14F-4D97-AF65-F5344CB8AC3E}">
        <p14:creationId xmlns:p14="http://schemas.microsoft.com/office/powerpoint/2010/main" val="1422477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CD8D8B6-B4B2-40F3-8F13-FD14FAA81870}" type="datetimeFigureOut">
              <a:rPr lang="en-US" smtClean="0"/>
              <a:t>11/14/2023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859826-18B2-4D45-B306-E55B335C3301}" type="slidenum">
              <a:rPr lang="en-US" smtClean="0"/>
              <a:t>‹#›</a:t>
            </a:fld>
            <a:endParaRPr lang="en-US"/>
          </a:p>
        </p:txBody>
      </p:sp>
    </p:spTree>
    <p:extLst>
      <p:ext uri="{BB962C8B-B14F-4D97-AF65-F5344CB8AC3E}">
        <p14:creationId xmlns:p14="http://schemas.microsoft.com/office/powerpoint/2010/main" val="3419252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CD8D8B6-B4B2-40F3-8F13-FD14FAA81870}" type="datetimeFigureOut">
              <a:rPr lang="en-US" smtClean="0"/>
              <a:t>11/14/2023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859826-18B2-4D45-B306-E55B335C3301}" type="slidenum">
              <a:rPr lang="en-US" smtClean="0"/>
              <a:t>‹#›</a:t>
            </a:fld>
            <a:endParaRPr lang="en-US"/>
          </a:p>
        </p:txBody>
      </p:sp>
    </p:spTree>
    <p:extLst>
      <p:ext uri="{BB962C8B-B14F-4D97-AF65-F5344CB8AC3E}">
        <p14:creationId xmlns:p14="http://schemas.microsoft.com/office/powerpoint/2010/main" val="2246832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D8D8B6-B4B2-40F3-8F13-FD14FAA81870}" type="datetimeFigureOut">
              <a:rPr lang="en-US" smtClean="0"/>
              <a:t>11/14/2023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F859826-18B2-4D45-B306-E55B335C3301}" type="slidenum">
              <a:rPr lang="en-US" smtClean="0"/>
              <a:t>‹#›</a:t>
            </a:fld>
            <a:endParaRPr lang="en-US"/>
          </a:p>
        </p:txBody>
      </p:sp>
    </p:spTree>
    <p:extLst>
      <p:ext uri="{BB962C8B-B14F-4D97-AF65-F5344CB8AC3E}">
        <p14:creationId xmlns:p14="http://schemas.microsoft.com/office/powerpoint/2010/main" val="65827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CD8D8B6-B4B2-40F3-8F13-FD14FAA81870}" type="datetimeFigureOut">
              <a:rPr lang="en-US" smtClean="0"/>
              <a:t>11/14/2023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859826-18B2-4D45-B306-E55B335C3301}" type="slidenum">
              <a:rPr lang="en-US" smtClean="0"/>
              <a:t>‹#›</a:t>
            </a:fld>
            <a:endParaRPr lang="en-US"/>
          </a:p>
        </p:txBody>
      </p:sp>
    </p:spTree>
    <p:extLst>
      <p:ext uri="{BB962C8B-B14F-4D97-AF65-F5344CB8AC3E}">
        <p14:creationId xmlns:p14="http://schemas.microsoft.com/office/powerpoint/2010/main" val="1796399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CD8D8B6-B4B2-40F3-8F13-FD14FAA81870}"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859826-18B2-4D45-B306-E55B335C3301}" type="slidenum">
              <a:rPr lang="en-US" smtClean="0"/>
              <a:t>‹#›</a:t>
            </a:fld>
            <a:endParaRPr lang="en-US"/>
          </a:p>
        </p:txBody>
      </p:sp>
    </p:spTree>
    <p:extLst>
      <p:ext uri="{BB962C8B-B14F-4D97-AF65-F5344CB8AC3E}">
        <p14:creationId xmlns:p14="http://schemas.microsoft.com/office/powerpoint/2010/main" val="3177127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CD8D8B6-B4B2-40F3-8F13-FD14FAA81870}" type="datetimeFigureOut">
              <a:rPr lang="en-US" smtClean="0"/>
              <a:t>11/14/2023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859826-18B2-4D45-B306-E55B335C330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12710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http://apievangelist.com/2012/01/12/the-secret-to-amazons-success-internal-api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apievangelist.com/2012/01/12/the-secret-to-amazons-success-internal-api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E692B-89ED-4A61-A0F5-7F2A66A34593}"/>
              </a:ext>
            </a:extLst>
          </p:cNvPr>
          <p:cNvSpPr>
            <a:spLocks noGrp="1"/>
          </p:cNvSpPr>
          <p:nvPr>
            <p:ph type="ctrTitle"/>
          </p:nvPr>
        </p:nvSpPr>
        <p:spPr/>
        <p:txBody>
          <a:bodyPr/>
          <a:lstStyle/>
          <a:p>
            <a:r>
              <a:rPr lang="en-US" dirty="0"/>
              <a:t>APIs</a:t>
            </a:r>
          </a:p>
        </p:txBody>
      </p:sp>
      <p:sp>
        <p:nvSpPr>
          <p:cNvPr id="3" name="Subtitle 2">
            <a:extLst>
              <a:ext uri="{FF2B5EF4-FFF2-40B4-BE49-F238E27FC236}">
                <a16:creationId xmlns:a16="http://schemas.microsoft.com/office/drawing/2014/main" id="{748CA47F-A9A5-48F0-95E2-FEAE2D51116E}"/>
              </a:ext>
            </a:extLst>
          </p:cNvPr>
          <p:cNvSpPr>
            <a:spLocks noGrp="1"/>
          </p:cNvSpPr>
          <p:nvPr>
            <p:ph type="subTitle" idx="1"/>
          </p:nvPr>
        </p:nvSpPr>
        <p:spPr/>
        <p:txBody>
          <a:bodyPr/>
          <a:lstStyle/>
          <a:p>
            <a:r>
              <a:rPr lang="en-US" dirty="0"/>
              <a:t>Importance &amp; Changes over time</a:t>
            </a:r>
          </a:p>
        </p:txBody>
      </p:sp>
    </p:spTree>
    <p:extLst>
      <p:ext uri="{BB962C8B-B14F-4D97-AF65-F5344CB8AC3E}">
        <p14:creationId xmlns:p14="http://schemas.microsoft.com/office/powerpoint/2010/main" val="1513532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47004-33A1-44DF-AD77-19EA44B9DFE1}"/>
              </a:ext>
            </a:extLst>
          </p:cNvPr>
          <p:cNvSpPr>
            <a:spLocks noGrp="1"/>
          </p:cNvSpPr>
          <p:nvPr>
            <p:ph type="title"/>
          </p:nvPr>
        </p:nvSpPr>
        <p:spPr/>
        <p:txBody>
          <a:bodyPr/>
          <a:lstStyle/>
          <a:p>
            <a:r>
              <a:rPr lang="en-US" dirty="0"/>
              <a:t>Client Server process execution - SOA</a:t>
            </a:r>
          </a:p>
        </p:txBody>
      </p:sp>
      <p:sp>
        <p:nvSpPr>
          <p:cNvPr id="8" name="Rectangle: Rounded Corners 7">
            <a:extLst>
              <a:ext uri="{FF2B5EF4-FFF2-40B4-BE49-F238E27FC236}">
                <a16:creationId xmlns:a16="http://schemas.microsoft.com/office/drawing/2014/main" id="{6B9C70EF-190C-4DE6-92E4-F10F3D816F3C}"/>
              </a:ext>
            </a:extLst>
          </p:cNvPr>
          <p:cNvSpPr/>
          <p:nvPr/>
        </p:nvSpPr>
        <p:spPr>
          <a:xfrm>
            <a:off x="1715386" y="2020185"/>
            <a:ext cx="2686493" cy="3778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Client</a:t>
            </a:r>
          </a:p>
        </p:txBody>
      </p:sp>
      <p:sp>
        <p:nvSpPr>
          <p:cNvPr id="9" name="Rectangle: Rounded Corners 8">
            <a:extLst>
              <a:ext uri="{FF2B5EF4-FFF2-40B4-BE49-F238E27FC236}">
                <a16:creationId xmlns:a16="http://schemas.microsoft.com/office/drawing/2014/main" id="{E49FFE01-8951-4AF1-A039-EE49428AEB15}"/>
              </a:ext>
            </a:extLst>
          </p:cNvPr>
          <p:cNvSpPr/>
          <p:nvPr/>
        </p:nvSpPr>
        <p:spPr>
          <a:xfrm>
            <a:off x="6684335" y="1913860"/>
            <a:ext cx="2686493" cy="3778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Server</a:t>
            </a:r>
          </a:p>
        </p:txBody>
      </p:sp>
      <p:sp>
        <p:nvSpPr>
          <p:cNvPr id="10" name="Arrow: Left-Right 9">
            <a:extLst>
              <a:ext uri="{FF2B5EF4-FFF2-40B4-BE49-F238E27FC236}">
                <a16:creationId xmlns:a16="http://schemas.microsoft.com/office/drawing/2014/main" id="{B40CC9C2-65CB-41E3-AD1D-1986C921CD45}"/>
              </a:ext>
            </a:extLst>
          </p:cNvPr>
          <p:cNvSpPr/>
          <p:nvPr/>
        </p:nvSpPr>
        <p:spPr>
          <a:xfrm>
            <a:off x="4401879" y="3508743"/>
            <a:ext cx="2339163" cy="111996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Web Service (SOAP)</a:t>
            </a:r>
          </a:p>
        </p:txBody>
      </p:sp>
      <p:sp>
        <p:nvSpPr>
          <p:cNvPr id="11" name="Rectangle: Rounded Corners 10">
            <a:extLst>
              <a:ext uri="{FF2B5EF4-FFF2-40B4-BE49-F238E27FC236}">
                <a16:creationId xmlns:a16="http://schemas.microsoft.com/office/drawing/2014/main" id="{D2CE4478-395B-4ECC-8B25-5201CB7429DB}"/>
              </a:ext>
            </a:extLst>
          </p:cNvPr>
          <p:cNvSpPr/>
          <p:nvPr/>
        </p:nvSpPr>
        <p:spPr>
          <a:xfrm>
            <a:off x="928577" y="1616149"/>
            <a:ext cx="4238846" cy="450111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FA88004C-CA18-430D-9079-F8911E24244E}"/>
              </a:ext>
            </a:extLst>
          </p:cNvPr>
          <p:cNvSpPr/>
          <p:nvPr/>
        </p:nvSpPr>
        <p:spPr>
          <a:xfrm>
            <a:off x="5753987" y="1552353"/>
            <a:ext cx="4238846" cy="450111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TextBox 2">
            <a:extLst>
              <a:ext uri="{FF2B5EF4-FFF2-40B4-BE49-F238E27FC236}">
                <a16:creationId xmlns:a16="http://schemas.microsoft.com/office/drawing/2014/main" id="{6D41D343-2210-4CA1-8381-7D90AA5AC333}"/>
              </a:ext>
            </a:extLst>
          </p:cNvPr>
          <p:cNvSpPr txBox="1"/>
          <p:nvPr/>
        </p:nvSpPr>
        <p:spPr>
          <a:xfrm>
            <a:off x="671624" y="1623237"/>
            <a:ext cx="1091609" cy="369332"/>
          </a:xfrm>
          <a:prstGeom prst="rect">
            <a:avLst/>
          </a:prstGeom>
          <a:noFill/>
        </p:spPr>
        <p:txBody>
          <a:bodyPr wrap="square" rtlCol="0">
            <a:spAutoFit/>
          </a:bodyPr>
          <a:lstStyle/>
          <a:p>
            <a:r>
              <a:rPr lang="en-US" dirty="0"/>
              <a:t>PC</a:t>
            </a:r>
          </a:p>
        </p:txBody>
      </p:sp>
      <p:sp>
        <p:nvSpPr>
          <p:cNvPr id="12" name="TextBox 11">
            <a:extLst>
              <a:ext uri="{FF2B5EF4-FFF2-40B4-BE49-F238E27FC236}">
                <a16:creationId xmlns:a16="http://schemas.microsoft.com/office/drawing/2014/main" id="{2D3B7978-C7C5-4273-AEA2-75FF872C5C14}"/>
              </a:ext>
            </a:extLst>
          </p:cNvPr>
          <p:cNvSpPr txBox="1"/>
          <p:nvPr/>
        </p:nvSpPr>
        <p:spPr>
          <a:xfrm>
            <a:off x="5663610" y="1486105"/>
            <a:ext cx="1091609" cy="646331"/>
          </a:xfrm>
          <a:prstGeom prst="rect">
            <a:avLst/>
          </a:prstGeom>
          <a:noFill/>
        </p:spPr>
        <p:txBody>
          <a:bodyPr wrap="square" rtlCol="0">
            <a:spAutoFit/>
          </a:bodyPr>
          <a:lstStyle/>
          <a:p>
            <a:r>
              <a:rPr lang="en-US" dirty="0"/>
              <a:t>Backend Server</a:t>
            </a:r>
          </a:p>
        </p:txBody>
      </p:sp>
      <p:sp>
        <p:nvSpPr>
          <p:cNvPr id="4" name="TextBox 3">
            <a:extLst>
              <a:ext uri="{FF2B5EF4-FFF2-40B4-BE49-F238E27FC236}">
                <a16:creationId xmlns:a16="http://schemas.microsoft.com/office/drawing/2014/main" id="{A6723919-DBE6-49C7-9A47-94107F92029F}"/>
              </a:ext>
            </a:extLst>
          </p:cNvPr>
          <p:cNvSpPr txBox="1"/>
          <p:nvPr/>
        </p:nvSpPr>
        <p:spPr>
          <a:xfrm>
            <a:off x="4777563" y="4869712"/>
            <a:ext cx="1637414" cy="923330"/>
          </a:xfrm>
          <a:prstGeom prst="rect">
            <a:avLst/>
          </a:prstGeom>
          <a:noFill/>
        </p:spPr>
        <p:txBody>
          <a:bodyPr wrap="square" rtlCol="0">
            <a:spAutoFit/>
          </a:bodyPr>
          <a:lstStyle/>
          <a:p>
            <a:r>
              <a:rPr lang="en-US" dirty="0"/>
              <a:t>WSDL</a:t>
            </a:r>
          </a:p>
          <a:p>
            <a:r>
              <a:rPr lang="en-US" dirty="0"/>
              <a:t>Strongly typed Interfaces</a:t>
            </a:r>
          </a:p>
        </p:txBody>
      </p:sp>
      <p:sp>
        <p:nvSpPr>
          <p:cNvPr id="5" name="TextBox 4">
            <a:extLst>
              <a:ext uri="{FF2B5EF4-FFF2-40B4-BE49-F238E27FC236}">
                <a16:creationId xmlns:a16="http://schemas.microsoft.com/office/drawing/2014/main" id="{94D1C8AA-235B-4CA5-9868-C52FCF5E3E35}"/>
              </a:ext>
            </a:extLst>
          </p:cNvPr>
          <p:cNvSpPr txBox="1"/>
          <p:nvPr/>
        </p:nvSpPr>
        <p:spPr>
          <a:xfrm>
            <a:off x="4851991" y="6055724"/>
            <a:ext cx="1623237" cy="646331"/>
          </a:xfrm>
          <a:prstGeom prst="rect">
            <a:avLst/>
          </a:prstGeom>
          <a:noFill/>
        </p:spPr>
        <p:txBody>
          <a:bodyPr wrap="square" rtlCol="0">
            <a:spAutoFit/>
          </a:bodyPr>
          <a:lstStyle/>
          <a:p>
            <a:r>
              <a:rPr lang="en-US" sz="3600" dirty="0"/>
              <a:t>ORBs</a:t>
            </a:r>
          </a:p>
        </p:txBody>
      </p:sp>
      <p:sp>
        <p:nvSpPr>
          <p:cNvPr id="6" name="TextBox 5">
            <a:extLst>
              <a:ext uri="{FF2B5EF4-FFF2-40B4-BE49-F238E27FC236}">
                <a16:creationId xmlns:a16="http://schemas.microsoft.com/office/drawing/2014/main" id="{20EB4AEC-1542-4E59-B891-0B367EB96AC7}"/>
              </a:ext>
            </a:extLst>
          </p:cNvPr>
          <p:cNvSpPr txBox="1"/>
          <p:nvPr/>
        </p:nvSpPr>
        <p:spPr>
          <a:xfrm>
            <a:off x="10171814" y="2190307"/>
            <a:ext cx="1736651" cy="1477328"/>
          </a:xfrm>
          <a:prstGeom prst="rect">
            <a:avLst/>
          </a:prstGeom>
          <a:noFill/>
        </p:spPr>
        <p:txBody>
          <a:bodyPr wrap="square" rtlCol="0">
            <a:spAutoFit/>
          </a:bodyPr>
          <a:lstStyle/>
          <a:p>
            <a:r>
              <a:rPr lang="en-US" dirty="0"/>
              <a:t>Which drove/ supported service based architectural model</a:t>
            </a:r>
          </a:p>
        </p:txBody>
      </p:sp>
    </p:spTree>
    <p:extLst>
      <p:ext uri="{BB962C8B-B14F-4D97-AF65-F5344CB8AC3E}">
        <p14:creationId xmlns:p14="http://schemas.microsoft.com/office/powerpoint/2010/main" val="3347042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828E0-7168-1A0B-315F-4B0FEED65772}"/>
              </a:ext>
            </a:extLst>
          </p:cNvPr>
          <p:cNvSpPr>
            <a:spLocks noGrp="1"/>
          </p:cNvSpPr>
          <p:nvPr>
            <p:ph type="title"/>
          </p:nvPr>
        </p:nvSpPr>
        <p:spPr/>
        <p:txBody>
          <a:bodyPr/>
          <a:lstStyle/>
          <a:p>
            <a:r>
              <a:rPr lang="en-US" dirty="0"/>
              <a:t>Message Queues (</a:t>
            </a:r>
            <a:r>
              <a:rPr lang="en-US" dirty="0" err="1"/>
              <a:t>CoOperative</a:t>
            </a:r>
            <a:r>
              <a:rPr lang="en-US" dirty="0"/>
              <a:t> multitasking)</a:t>
            </a:r>
          </a:p>
        </p:txBody>
      </p:sp>
      <p:sp>
        <p:nvSpPr>
          <p:cNvPr id="4" name="Content Placeholder 3">
            <a:extLst>
              <a:ext uri="{FF2B5EF4-FFF2-40B4-BE49-F238E27FC236}">
                <a16:creationId xmlns:a16="http://schemas.microsoft.com/office/drawing/2014/main" id="{E7F1E158-2FEA-2D08-5B5B-2216F2DBC929}"/>
              </a:ext>
            </a:extLst>
          </p:cNvPr>
          <p:cNvSpPr>
            <a:spLocks noGrp="1"/>
          </p:cNvSpPr>
          <p:nvPr>
            <p:ph sz="half" idx="1"/>
          </p:nvPr>
        </p:nvSpPr>
        <p:spPr>
          <a:xfrm>
            <a:off x="238205" y="1845734"/>
            <a:ext cx="5796834" cy="4023360"/>
          </a:xfrm>
        </p:spPr>
        <p:txBody>
          <a:bodyPr>
            <a:normAutofit fontScale="92500" lnSpcReduction="20000"/>
          </a:bodyPr>
          <a:lstStyle/>
          <a:p>
            <a:pPr>
              <a:spcBef>
                <a:spcPts val="0"/>
              </a:spcBef>
            </a:pPr>
            <a:r>
              <a:rPr lang="en-US" sz="1200" dirty="0">
                <a:latin typeface="Cascadia Mono" panose="020B0609020000020004" pitchFamily="49" charset="0"/>
                <a:cs typeface="Cascadia Mono" panose="020B0609020000020004" pitchFamily="49" charset="0"/>
              </a:rPr>
              <a:t> // Show the window and paint its contents. </a:t>
            </a:r>
          </a:p>
          <a:p>
            <a:pPr>
              <a:spcBef>
                <a:spcPts val="0"/>
              </a:spcBef>
            </a:pPr>
            <a:r>
              <a:rPr lang="en-US" sz="1200" dirty="0">
                <a:latin typeface="Cascadia Mono" panose="020B0609020000020004" pitchFamily="49" charset="0"/>
                <a:cs typeface="Cascadia Mono" panose="020B0609020000020004" pitchFamily="49" charset="0"/>
              </a:rPr>
              <a:t> </a:t>
            </a:r>
          </a:p>
          <a:p>
            <a:pPr>
              <a:spcBef>
                <a:spcPts val="0"/>
              </a:spcBef>
            </a:pPr>
            <a:r>
              <a:rPr lang="en-US" sz="1200" dirty="0">
                <a:latin typeface="Cascadia Mono" panose="020B0609020000020004" pitchFamily="49" charset="0"/>
                <a:cs typeface="Cascadia Mono" panose="020B0609020000020004" pitchFamily="49" charset="0"/>
              </a:rPr>
              <a:t>    </a:t>
            </a:r>
            <a:r>
              <a:rPr lang="en-US" sz="1200" dirty="0" err="1">
                <a:latin typeface="Cascadia Mono" panose="020B0609020000020004" pitchFamily="49" charset="0"/>
                <a:cs typeface="Cascadia Mono" panose="020B0609020000020004" pitchFamily="49" charset="0"/>
              </a:rPr>
              <a:t>ShowWindow</a:t>
            </a:r>
            <a:r>
              <a:rPr lang="en-US" sz="1200" dirty="0">
                <a:latin typeface="Cascadia Mono" panose="020B0609020000020004" pitchFamily="49" charset="0"/>
                <a:cs typeface="Cascadia Mono" panose="020B0609020000020004" pitchFamily="49" charset="0"/>
              </a:rPr>
              <a:t>(</a:t>
            </a:r>
            <a:r>
              <a:rPr lang="en-US" sz="1200" dirty="0" err="1">
                <a:latin typeface="Cascadia Mono" panose="020B0609020000020004" pitchFamily="49" charset="0"/>
                <a:cs typeface="Cascadia Mono" panose="020B0609020000020004" pitchFamily="49" charset="0"/>
              </a:rPr>
              <a:t>hwndMain</a:t>
            </a:r>
            <a:r>
              <a:rPr lang="en-US" sz="1200" dirty="0">
                <a:latin typeface="Cascadia Mono" panose="020B0609020000020004" pitchFamily="49" charset="0"/>
                <a:cs typeface="Cascadia Mono" panose="020B0609020000020004" pitchFamily="49" charset="0"/>
              </a:rPr>
              <a:t>, </a:t>
            </a:r>
            <a:r>
              <a:rPr lang="en-US" sz="1200" dirty="0" err="1">
                <a:latin typeface="Cascadia Mono" panose="020B0609020000020004" pitchFamily="49" charset="0"/>
                <a:cs typeface="Cascadia Mono" panose="020B0609020000020004" pitchFamily="49" charset="0"/>
              </a:rPr>
              <a:t>nCmdShow</a:t>
            </a:r>
            <a:r>
              <a:rPr lang="en-US" sz="1200" dirty="0">
                <a:latin typeface="Cascadia Mono" panose="020B0609020000020004" pitchFamily="49" charset="0"/>
                <a:cs typeface="Cascadia Mono" panose="020B0609020000020004" pitchFamily="49" charset="0"/>
              </a:rPr>
              <a:t>); </a:t>
            </a:r>
          </a:p>
          <a:p>
            <a:pPr>
              <a:spcBef>
                <a:spcPts val="0"/>
              </a:spcBef>
            </a:pPr>
            <a:r>
              <a:rPr lang="en-US" sz="1200" dirty="0">
                <a:latin typeface="Cascadia Mono" panose="020B0609020000020004" pitchFamily="49" charset="0"/>
                <a:cs typeface="Cascadia Mono" panose="020B0609020000020004" pitchFamily="49" charset="0"/>
              </a:rPr>
              <a:t>    </a:t>
            </a:r>
            <a:r>
              <a:rPr lang="en-US" sz="1200" dirty="0" err="1">
                <a:latin typeface="Cascadia Mono" panose="020B0609020000020004" pitchFamily="49" charset="0"/>
                <a:cs typeface="Cascadia Mono" panose="020B0609020000020004" pitchFamily="49" charset="0"/>
              </a:rPr>
              <a:t>UpdateWindow</a:t>
            </a:r>
            <a:r>
              <a:rPr lang="en-US" sz="1200" dirty="0">
                <a:latin typeface="Cascadia Mono" panose="020B0609020000020004" pitchFamily="49" charset="0"/>
                <a:cs typeface="Cascadia Mono" panose="020B0609020000020004" pitchFamily="49" charset="0"/>
              </a:rPr>
              <a:t>(</a:t>
            </a:r>
            <a:r>
              <a:rPr lang="en-US" sz="1200" dirty="0" err="1">
                <a:latin typeface="Cascadia Mono" panose="020B0609020000020004" pitchFamily="49" charset="0"/>
                <a:cs typeface="Cascadia Mono" panose="020B0609020000020004" pitchFamily="49" charset="0"/>
              </a:rPr>
              <a:t>hwndMain</a:t>
            </a:r>
            <a:r>
              <a:rPr lang="en-US" sz="1200" dirty="0">
                <a:latin typeface="Cascadia Mono" panose="020B0609020000020004" pitchFamily="49" charset="0"/>
                <a:cs typeface="Cascadia Mono" panose="020B0609020000020004" pitchFamily="49" charset="0"/>
              </a:rPr>
              <a:t>); </a:t>
            </a:r>
          </a:p>
          <a:p>
            <a:pPr>
              <a:spcBef>
                <a:spcPts val="0"/>
              </a:spcBef>
            </a:pPr>
            <a:r>
              <a:rPr lang="en-US" sz="1200" dirty="0">
                <a:latin typeface="Cascadia Mono" panose="020B0609020000020004" pitchFamily="49" charset="0"/>
                <a:cs typeface="Cascadia Mono" panose="020B0609020000020004" pitchFamily="49" charset="0"/>
              </a:rPr>
              <a:t> </a:t>
            </a:r>
          </a:p>
          <a:p>
            <a:pPr>
              <a:spcBef>
                <a:spcPts val="0"/>
              </a:spcBef>
            </a:pPr>
            <a:r>
              <a:rPr lang="en-US" sz="1200" dirty="0">
                <a:latin typeface="Cascadia Mono" panose="020B0609020000020004" pitchFamily="49" charset="0"/>
                <a:cs typeface="Cascadia Mono" panose="020B0609020000020004" pitchFamily="49" charset="0"/>
              </a:rPr>
              <a:t>    // Start the message loop. </a:t>
            </a:r>
          </a:p>
          <a:p>
            <a:pPr>
              <a:spcBef>
                <a:spcPts val="0"/>
              </a:spcBef>
            </a:pPr>
            <a:r>
              <a:rPr lang="en-US" sz="1200" dirty="0">
                <a:latin typeface="Cascadia Mono" panose="020B0609020000020004" pitchFamily="49" charset="0"/>
                <a:cs typeface="Cascadia Mono" panose="020B0609020000020004" pitchFamily="49" charset="0"/>
              </a:rPr>
              <a:t> </a:t>
            </a:r>
          </a:p>
          <a:p>
            <a:pPr>
              <a:spcBef>
                <a:spcPts val="0"/>
              </a:spcBef>
            </a:pPr>
            <a:r>
              <a:rPr lang="en-US" sz="1200" dirty="0">
                <a:latin typeface="Cascadia Mono" panose="020B0609020000020004" pitchFamily="49" charset="0"/>
                <a:cs typeface="Cascadia Mono" panose="020B0609020000020004" pitchFamily="49" charset="0"/>
              </a:rPr>
              <a:t>    while( (</a:t>
            </a:r>
            <a:r>
              <a:rPr lang="en-US" sz="1200" dirty="0" err="1">
                <a:latin typeface="Cascadia Mono" panose="020B0609020000020004" pitchFamily="49" charset="0"/>
                <a:cs typeface="Cascadia Mono" panose="020B0609020000020004" pitchFamily="49" charset="0"/>
              </a:rPr>
              <a:t>bRet</a:t>
            </a:r>
            <a:r>
              <a:rPr lang="en-US" sz="1200" dirty="0">
                <a:latin typeface="Cascadia Mono" panose="020B0609020000020004" pitchFamily="49" charset="0"/>
                <a:cs typeface="Cascadia Mono" panose="020B0609020000020004" pitchFamily="49" charset="0"/>
              </a:rPr>
              <a:t> = </a:t>
            </a:r>
            <a:r>
              <a:rPr lang="en-US" sz="1200" dirty="0" err="1">
                <a:latin typeface="Cascadia Mono" panose="020B0609020000020004" pitchFamily="49" charset="0"/>
                <a:cs typeface="Cascadia Mono" panose="020B0609020000020004" pitchFamily="49" charset="0"/>
              </a:rPr>
              <a:t>GetMessage</a:t>
            </a:r>
            <a:r>
              <a:rPr lang="en-US" sz="1200" dirty="0">
                <a:latin typeface="Cascadia Mono" panose="020B0609020000020004" pitchFamily="49" charset="0"/>
                <a:cs typeface="Cascadia Mono" panose="020B0609020000020004" pitchFamily="49" charset="0"/>
              </a:rPr>
              <a:t>( &amp;msg, NULL, 0, 0 )) != 0)</a:t>
            </a:r>
          </a:p>
          <a:p>
            <a:pPr>
              <a:spcBef>
                <a:spcPts val="0"/>
              </a:spcBef>
            </a:pPr>
            <a:r>
              <a:rPr lang="en-US" sz="1200" dirty="0">
                <a:latin typeface="Cascadia Mono" panose="020B0609020000020004" pitchFamily="49" charset="0"/>
                <a:cs typeface="Cascadia Mono" panose="020B0609020000020004" pitchFamily="49" charset="0"/>
              </a:rPr>
              <a:t>    { </a:t>
            </a:r>
          </a:p>
          <a:p>
            <a:pPr>
              <a:spcBef>
                <a:spcPts val="0"/>
              </a:spcBef>
            </a:pPr>
            <a:r>
              <a:rPr lang="en-US" sz="1200" dirty="0">
                <a:latin typeface="Cascadia Mono" panose="020B0609020000020004" pitchFamily="49" charset="0"/>
                <a:cs typeface="Cascadia Mono" panose="020B0609020000020004" pitchFamily="49" charset="0"/>
              </a:rPr>
              <a:t>        if (</a:t>
            </a:r>
            <a:r>
              <a:rPr lang="en-US" sz="1200" dirty="0" err="1">
                <a:latin typeface="Cascadia Mono" panose="020B0609020000020004" pitchFamily="49" charset="0"/>
                <a:cs typeface="Cascadia Mono" panose="020B0609020000020004" pitchFamily="49" charset="0"/>
              </a:rPr>
              <a:t>bRet</a:t>
            </a:r>
            <a:r>
              <a:rPr lang="en-US" sz="1200" dirty="0">
                <a:latin typeface="Cascadia Mono" panose="020B0609020000020004" pitchFamily="49" charset="0"/>
                <a:cs typeface="Cascadia Mono" panose="020B0609020000020004" pitchFamily="49" charset="0"/>
              </a:rPr>
              <a:t> == -1)</a:t>
            </a:r>
          </a:p>
          <a:p>
            <a:pPr>
              <a:spcBef>
                <a:spcPts val="0"/>
              </a:spcBef>
            </a:pPr>
            <a:r>
              <a:rPr lang="en-US" sz="1200" dirty="0">
                <a:latin typeface="Cascadia Mono" panose="020B0609020000020004" pitchFamily="49" charset="0"/>
                <a:cs typeface="Cascadia Mono" panose="020B0609020000020004" pitchFamily="49" charset="0"/>
              </a:rPr>
              <a:t>        {</a:t>
            </a:r>
          </a:p>
          <a:p>
            <a:pPr>
              <a:spcBef>
                <a:spcPts val="0"/>
              </a:spcBef>
            </a:pPr>
            <a:r>
              <a:rPr lang="en-US" sz="1200" dirty="0">
                <a:latin typeface="Cascadia Mono" panose="020B0609020000020004" pitchFamily="49" charset="0"/>
                <a:cs typeface="Cascadia Mono" panose="020B0609020000020004" pitchFamily="49" charset="0"/>
              </a:rPr>
              <a:t>            // handle the error and possibly exit</a:t>
            </a:r>
          </a:p>
          <a:p>
            <a:pPr>
              <a:spcBef>
                <a:spcPts val="0"/>
              </a:spcBef>
            </a:pPr>
            <a:r>
              <a:rPr lang="en-US" sz="1200" dirty="0">
                <a:latin typeface="Cascadia Mono" panose="020B0609020000020004" pitchFamily="49" charset="0"/>
                <a:cs typeface="Cascadia Mono" panose="020B0609020000020004" pitchFamily="49" charset="0"/>
              </a:rPr>
              <a:t>        }</a:t>
            </a:r>
          </a:p>
          <a:p>
            <a:pPr>
              <a:spcBef>
                <a:spcPts val="0"/>
              </a:spcBef>
            </a:pPr>
            <a:r>
              <a:rPr lang="en-US" sz="1200" dirty="0">
                <a:latin typeface="Cascadia Mono" panose="020B0609020000020004" pitchFamily="49" charset="0"/>
                <a:cs typeface="Cascadia Mono" panose="020B0609020000020004" pitchFamily="49" charset="0"/>
              </a:rPr>
              <a:t>        else</a:t>
            </a:r>
          </a:p>
          <a:p>
            <a:pPr>
              <a:spcBef>
                <a:spcPts val="0"/>
              </a:spcBef>
            </a:pPr>
            <a:r>
              <a:rPr lang="en-US" sz="1200" dirty="0">
                <a:latin typeface="Cascadia Mono" panose="020B0609020000020004" pitchFamily="49" charset="0"/>
                <a:cs typeface="Cascadia Mono" panose="020B0609020000020004" pitchFamily="49" charset="0"/>
              </a:rPr>
              <a:t>        {</a:t>
            </a:r>
          </a:p>
          <a:p>
            <a:pPr>
              <a:spcBef>
                <a:spcPts val="0"/>
              </a:spcBef>
            </a:pPr>
            <a:r>
              <a:rPr lang="en-US" sz="1200" dirty="0">
                <a:latin typeface="Cascadia Mono" panose="020B0609020000020004" pitchFamily="49" charset="0"/>
                <a:cs typeface="Cascadia Mono" panose="020B0609020000020004" pitchFamily="49" charset="0"/>
              </a:rPr>
              <a:t>            </a:t>
            </a:r>
            <a:r>
              <a:rPr lang="en-US" sz="1200" dirty="0" err="1">
                <a:latin typeface="Cascadia Mono" panose="020B0609020000020004" pitchFamily="49" charset="0"/>
                <a:cs typeface="Cascadia Mono" panose="020B0609020000020004" pitchFamily="49" charset="0"/>
              </a:rPr>
              <a:t>TranslateMessage</a:t>
            </a:r>
            <a:r>
              <a:rPr lang="en-US" sz="1200" dirty="0">
                <a:latin typeface="Cascadia Mono" panose="020B0609020000020004" pitchFamily="49" charset="0"/>
                <a:cs typeface="Cascadia Mono" panose="020B0609020000020004" pitchFamily="49" charset="0"/>
              </a:rPr>
              <a:t>(&amp;msg); </a:t>
            </a:r>
          </a:p>
          <a:p>
            <a:pPr>
              <a:spcBef>
                <a:spcPts val="0"/>
              </a:spcBef>
            </a:pPr>
            <a:r>
              <a:rPr lang="en-US" sz="1200" dirty="0">
                <a:latin typeface="Cascadia Mono" panose="020B0609020000020004" pitchFamily="49" charset="0"/>
                <a:cs typeface="Cascadia Mono" panose="020B0609020000020004" pitchFamily="49" charset="0"/>
              </a:rPr>
              <a:t>            </a:t>
            </a:r>
            <a:r>
              <a:rPr lang="en-US" sz="1200" dirty="0" err="1">
                <a:latin typeface="Cascadia Mono" panose="020B0609020000020004" pitchFamily="49" charset="0"/>
                <a:cs typeface="Cascadia Mono" panose="020B0609020000020004" pitchFamily="49" charset="0"/>
              </a:rPr>
              <a:t>DispatchMessage</a:t>
            </a:r>
            <a:r>
              <a:rPr lang="en-US" sz="1200" dirty="0">
                <a:latin typeface="Cascadia Mono" panose="020B0609020000020004" pitchFamily="49" charset="0"/>
                <a:cs typeface="Cascadia Mono" panose="020B0609020000020004" pitchFamily="49" charset="0"/>
              </a:rPr>
              <a:t>(&amp;msg); </a:t>
            </a:r>
          </a:p>
          <a:p>
            <a:pPr>
              <a:spcBef>
                <a:spcPts val="0"/>
              </a:spcBef>
            </a:pPr>
            <a:r>
              <a:rPr lang="en-US" sz="1200" dirty="0">
                <a:latin typeface="Cascadia Mono" panose="020B0609020000020004" pitchFamily="49" charset="0"/>
                <a:cs typeface="Cascadia Mono" panose="020B0609020000020004" pitchFamily="49" charset="0"/>
              </a:rPr>
              <a:t>        }</a:t>
            </a:r>
          </a:p>
          <a:p>
            <a:pPr>
              <a:spcBef>
                <a:spcPts val="0"/>
              </a:spcBef>
            </a:pPr>
            <a:r>
              <a:rPr lang="en-US" sz="1200" dirty="0">
                <a:latin typeface="Cascadia Mono" panose="020B0609020000020004" pitchFamily="49" charset="0"/>
                <a:cs typeface="Cascadia Mono" panose="020B0609020000020004" pitchFamily="49" charset="0"/>
              </a:rPr>
              <a:t>    } </a:t>
            </a:r>
          </a:p>
        </p:txBody>
      </p:sp>
      <p:sp>
        <p:nvSpPr>
          <p:cNvPr id="5" name="Content Placeholder 4">
            <a:extLst>
              <a:ext uri="{FF2B5EF4-FFF2-40B4-BE49-F238E27FC236}">
                <a16:creationId xmlns:a16="http://schemas.microsoft.com/office/drawing/2014/main" id="{C9BF3FBE-FAD8-68C6-B9E3-7C73FE280B6C}"/>
              </a:ext>
            </a:extLst>
          </p:cNvPr>
          <p:cNvSpPr>
            <a:spLocks noGrp="1"/>
          </p:cNvSpPr>
          <p:nvPr>
            <p:ph sz="half" idx="2"/>
          </p:nvPr>
        </p:nvSpPr>
        <p:spPr/>
        <p:txBody>
          <a:bodyPr vert="horz" lIns="0" tIns="45720" rIns="0" bIns="45720" rtlCol="0">
            <a:normAutofit fontScale="92500" lnSpcReduction="20000"/>
          </a:bodyPr>
          <a:lstStyle/>
          <a:p>
            <a:pPr>
              <a:spcBef>
                <a:spcPts val="0"/>
              </a:spcBef>
            </a:pPr>
            <a:r>
              <a:rPr lang="en-US" sz="1200" dirty="0">
                <a:latin typeface="Cascadia Mono" panose="020B0609020000020004" pitchFamily="49" charset="0"/>
                <a:cs typeface="Cascadia Mono" panose="020B0609020000020004" pitchFamily="49" charset="0"/>
              </a:rPr>
              <a:t>Message Functions (Windows and Messages)</a:t>
            </a:r>
          </a:p>
          <a:p>
            <a:pPr>
              <a:spcBef>
                <a:spcPts val="0"/>
              </a:spcBef>
            </a:pPr>
            <a:r>
              <a:rPr lang="en-US" sz="1200" dirty="0">
                <a:latin typeface="Cascadia Mono" panose="020B0609020000020004" pitchFamily="49" charset="0"/>
                <a:cs typeface="Cascadia Mono" panose="020B0609020000020004" pitchFamily="49" charset="0"/>
              </a:rPr>
              <a:t>Article</a:t>
            </a:r>
          </a:p>
          <a:p>
            <a:pPr>
              <a:spcBef>
                <a:spcPts val="0"/>
              </a:spcBef>
            </a:pPr>
            <a:r>
              <a:rPr lang="en-US" sz="1200" dirty="0">
                <a:latin typeface="Cascadia Mono" panose="020B0609020000020004" pitchFamily="49" charset="0"/>
                <a:cs typeface="Cascadia Mono" panose="020B0609020000020004" pitchFamily="49" charset="0"/>
              </a:rPr>
              <a:t>04/27/2021</a:t>
            </a:r>
          </a:p>
          <a:p>
            <a:pPr>
              <a:spcBef>
                <a:spcPts val="0"/>
              </a:spcBef>
            </a:pPr>
            <a:r>
              <a:rPr lang="en-US" sz="1200" dirty="0">
                <a:latin typeface="Cascadia Mono" panose="020B0609020000020004" pitchFamily="49" charset="0"/>
                <a:cs typeface="Cascadia Mono" panose="020B0609020000020004" pitchFamily="49" charset="0"/>
              </a:rPr>
              <a:t>5 contributors</a:t>
            </a:r>
          </a:p>
          <a:p>
            <a:pPr>
              <a:spcBef>
                <a:spcPts val="0"/>
              </a:spcBef>
            </a:pPr>
            <a:r>
              <a:rPr lang="en-US" sz="1200" dirty="0" err="1">
                <a:latin typeface="Cascadia Mono" panose="020B0609020000020004" pitchFamily="49" charset="0"/>
                <a:cs typeface="Cascadia Mono" panose="020B0609020000020004" pitchFamily="49" charset="0"/>
              </a:rPr>
              <a:t>BroadcastSystemMessage</a:t>
            </a:r>
            <a:endParaRPr lang="en-US" sz="1200" dirty="0">
              <a:latin typeface="Cascadia Mono" panose="020B0609020000020004" pitchFamily="49" charset="0"/>
              <a:cs typeface="Cascadia Mono" panose="020B0609020000020004" pitchFamily="49" charset="0"/>
            </a:endParaRPr>
          </a:p>
          <a:p>
            <a:pPr>
              <a:spcBef>
                <a:spcPts val="0"/>
              </a:spcBef>
            </a:pPr>
            <a:r>
              <a:rPr lang="en-US" sz="1200" dirty="0" err="1">
                <a:latin typeface="Cascadia Mono" panose="020B0609020000020004" pitchFamily="49" charset="0"/>
                <a:cs typeface="Cascadia Mono" panose="020B0609020000020004" pitchFamily="49" charset="0"/>
              </a:rPr>
              <a:t>BroadcastSystemMessageEx</a:t>
            </a:r>
            <a:endParaRPr lang="en-US" sz="1200" dirty="0">
              <a:latin typeface="Cascadia Mono" panose="020B0609020000020004" pitchFamily="49" charset="0"/>
              <a:cs typeface="Cascadia Mono" panose="020B0609020000020004" pitchFamily="49" charset="0"/>
            </a:endParaRPr>
          </a:p>
          <a:p>
            <a:pPr>
              <a:spcBef>
                <a:spcPts val="0"/>
              </a:spcBef>
            </a:pPr>
            <a:r>
              <a:rPr lang="en-US" sz="1200" dirty="0" err="1">
                <a:latin typeface="Cascadia Mono" panose="020B0609020000020004" pitchFamily="49" charset="0"/>
                <a:cs typeface="Cascadia Mono" panose="020B0609020000020004" pitchFamily="49" charset="0"/>
              </a:rPr>
              <a:t>DispatchMessage</a:t>
            </a:r>
            <a:endParaRPr lang="en-US" sz="1200" dirty="0">
              <a:latin typeface="Cascadia Mono" panose="020B0609020000020004" pitchFamily="49" charset="0"/>
              <a:cs typeface="Cascadia Mono" panose="020B0609020000020004" pitchFamily="49" charset="0"/>
            </a:endParaRPr>
          </a:p>
          <a:p>
            <a:pPr>
              <a:spcBef>
                <a:spcPts val="0"/>
              </a:spcBef>
            </a:pPr>
            <a:r>
              <a:rPr lang="en-US" sz="1200" dirty="0" err="1">
                <a:latin typeface="Cascadia Mono" panose="020B0609020000020004" pitchFamily="49" charset="0"/>
                <a:cs typeface="Cascadia Mono" panose="020B0609020000020004" pitchFamily="49" charset="0"/>
              </a:rPr>
              <a:t>GetInputState</a:t>
            </a:r>
            <a:endParaRPr lang="en-US" sz="1200" dirty="0">
              <a:latin typeface="Cascadia Mono" panose="020B0609020000020004" pitchFamily="49" charset="0"/>
              <a:cs typeface="Cascadia Mono" panose="020B0609020000020004" pitchFamily="49" charset="0"/>
            </a:endParaRPr>
          </a:p>
          <a:p>
            <a:pPr>
              <a:spcBef>
                <a:spcPts val="0"/>
              </a:spcBef>
            </a:pPr>
            <a:r>
              <a:rPr lang="en-US" sz="1200" dirty="0" err="1">
                <a:latin typeface="Cascadia Mono" panose="020B0609020000020004" pitchFamily="49" charset="0"/>
                <a:cs typeface="Cascadia Mono" panose="020B0609020000020004" pitchFamily="49" charset="0"/>
              </a:rPr>
              <a:t>GetMessage</a:t>
            </a:r>
            <a:endParaRPr lang="en-US" sz="1200" dirty="0">
              <a:latin typeface="Cascadia Mono" panose="020B0609020000020004" pitchFamily="49" charset="0"/>
              <a:cs typeface="Cascadia Mono" panose="020B0609020000020004" pitchFamily="49" charset="0"/>
            </a:endParaRPr>
          </a:p>
          <a:p>
            <a:pPr>
              <a:spcBef>
                <a:spcPts val="0"/>
              </a:spcBef>
            </a:pPr>
            <a:r>
              <a:rPr lang="en-US" sz="1200" dirty="0" err="1">
                <a:latin typeface="Cascadia Mono" panose="020B0609020000020004" pitchFamily="49" charset="0"/>
                <a:cs typeface="Cascadia Mono" panose="020B0609020000020004" pitchFamily="49" charset="0"/>
              </a:rPr>
              <a:t>GetMessageExtraInfo</a:t>
            </a:r>
            <a:endParaRPr lang="en-US" sz="1200" dirty="0">
              <a:latin typeface="Cascadia Mono" panose="020B0609020000020004" pitchFamily="49" charset="0"/>
              <a:cs typeface="Cascadia Mono" panose="020B0609020000020004" pitchFamily="49" charset="0"/>
            </a:endParaRPr>
          </a:p>
          <a:p>
            <a:pPr>
              <a:spcBef>
                <a:spcPts val="0"/>
              </a:spcBef>
            </a:pPr>
            <a:endParaRPr lang="en-US" sz="1200" dirty="0">
              <a:latin typeface="Cascadia Mono" panose="020B0609020000020004" pitchFamily="49" charset="0"/>
              <a:cs typeface="Cascadia Mono" panose="020B0609020000020004" pitchFamily="49" charset="0"/>
            </a:endParaRPr>
          </a:p>
          <a:p>
            <a:pPr>
              <a:spcBef>
                <a:spcPts val="0"/>
              </a:spcBef>
            </a:pPr>
            <a:r>
              <a:rPr lang="en-US" sz="1200" dirty="0">
                <a:latin typeface="Cascadia Mono" panose="020B0609020000020004" pitchFamily="49" charset="0"/>
                <a:cs typeface="Cascadia Mono" panose="020B0609020000020004" pitchFamily="49" charset="0"/>
              </a:rPr>
              <a:t>…</a:t>
            </a:r>
          </a:p>
          <a:p>
            <a:pPr>
              <a:spcBef>
                <a:spcPts val="0"/>
              </a:spcBef>
            </a:pPr>
            <a:r>
              <a:rPr lang="en-US" sz="1200" dirty="0">
                <a:latin typeface="Cascadia Mono" panose="020B0609020000020004" pitchFamily="49" charset="0"/>
                <a:cs typeface="Cascadia Mono" panose="020B0609020000020004" pitchFamily="49" charset="0"/>
              </a:rPr>
              <a:t>WM_USER messages</a:t>
            </a:r>
          </a:p>
          <a:p>
            <a:pPr>
              <a:spcBef>
                <a:spcPts val="0"/>
              </a:spcBef>
            </a:pPr>
            <a:endParaRPr lang="en-US" sz="1200" dirty="0">
              <a:latin typeface="Cascadia Mono" panose="020B0609020000020004" pitchFamily="49" charset="0"/>
              <a:cs typeface="Cascadia Mono" panose="020B0609020000020004" pitchFamily="49" charset="0"/>
            </a:endParaRPr>
          </a:p>
          <a:p>
            <a:pPr>
              <a:spcBef>
                <a:spcPts val="0"/>
              </a:spcBef>
            </a:pPr>
            <a:r>
              <a:rPr lang="en-US" sz="1200" dirty="0">
                <a:latin typeface="Cascadia Mono" panose="020B0609020000020004" pitchFamily="49" charset="0"/>
                <a:cs typeface="Cascadia Mono" panose="020B0609020000020004" pitchFamily="49" charset="0"/>
              </a:rPr>
              <a:t>Range	Meaning</a:t>
            </a:r>
          </a:p>
          <a:p>
            <a:pPr>
              <a:spcBef>
                <a:spcPts val="0"/>
              </a:spcBef>
            </a:pPr>
            <a:r>
              <a:rPr lang="en-US" sz="1200" dirty="0">
                <a:latin typeface="Cascadia Mono" panose="020B0609020000020004" pitchFamily="49" charset="0"/>
                <a:cs typeface="Cascadia Mono" panose="020B0609020000020004" pitchFamily="49" charset="0"/>
              </a:rPr>
              <a:t>0 through WM_USER –1</a:t>
            </a:r>
          </a:p>
          <a:p>
            <a:pPr>
              <a:spcBef>
                <a:spcPts val="0"/>
              </a:spcBef>
            </a:pPr>
            <a:r>
              <a:rPr lang="en-US" sz="1200" dirty="0">
                <a:latin typeface="Cascadia Mono" panose="020B0609020000020004" pitchFamily="49" charset="0"/>
                <a:cs typeface="Cascadia Mono" panose="020B0609020000020004" pitchFamily="49" charset="0"/>
              </a:rPr>
              <a:t>Messages reserved for use by the system.</a:t>
            </a:r>
          </a:p>
          <a:p>
            <a:pPr>
              <a:spcBef>
                <a:spcPts val="0"/>
              </a:spcBef>
            </a:pPr>
            <a:r>
              <a:rPr lang="en-US" sz="1200" dirty="0">
                <a:latin typeface="Cascadia Mono" panose="020B0609020000020004" pitchFamily="49" charset="0"/>
                <a:cs typeface="Cascadia Mono" panose="020B0609020000020004" pitchFamily="49" charset="0"/>
              </a:rPr>
              <a:t>WM_USER through 0x7FFF</a:t>
            </a:r>
          </a:p>
          <a:p>
            <a:pPr>
              <a:spcBef>
                <a:spcPts val="0"/>
              </a:spcBef>
            </a:pPr>
            <a:r>
              <a:rPr lang="en-US" sz="1200" dirty="0">
                <a:latin typeface="Cascadia Mono" panose="020B0609020000020004" pitchFamily="49" charset="0"/>
                <a:cs typeface="Cascadia Mono" panose="020B0609020000020004" pitchFamily="49" charset="0"/>
              </a:rPr>
              <a:t>Integer messages for use by private window classes.</a:t>
            </a:r>
          </a:p>
          <a:p>
            <a:pPr>
              <a:spcBef>
                <a:spcPts val="0"/>
              </a:spcBef>
            </a:pPr>
            <a:r>
              <a:rPr lang="en-US" sz="1200" dirty="0">
                <a:latin typeface="Cascadia Mono" panose="020B0609020000020004" pitchFamily="49" charset="0"/>
                <a:cs typeface="Cascadia Mono" panose="020B0609020000020004" pitchFamily="49" charset="0"/>
              </a:rPr>
              <a:t>WM_APP (0x8000) through 0xBFFF</a:t>
            </a:r>
          </a:p>
          <a:p>
            <a:pPr>
              <a:spcBef>
                <a:spcPts val="0"/>
              </a:spcBef>
            </a:pPr>
            <a:r>
              <a:rPr lang="en-US" sz="1200" dirty="0">
                <a:latin typeface="Cascadia Mono" panose="020B0609020000020004" pitchFamily="49" charset="0"/>
                <a:cs typeface="Cascadia Mono" panose="020B0609020000020004" pitchFamily="49" charset="0"/>
              </a:rPr>
              <a:t>Messages available for use by applications.</a:t>
            </a:r>
          </a:p>
          <a:p>
            <a:pPr>
              <a:spcBef>
                <a:spcPts val="0"/>
              </a:spcBef>
            </a:pPr>
            <a:r>
              <a:rPr lang="en-US" sz="1200" dirty="0">
                <a:latin typeface="Cascadia Mono" panose="020B0609020000020004" pitchFamily="49" charset="0"/>
                <a:cs typeface="Cascadia Mono" panose="020B0609020000020004" pitchFamily="49" charset="0"/>
              </a:rPr>
              <a:t>0xC000 through 0xFFFF</a:t>
            </a:r>
          </a:p>
          <a:p>
            <a:pPr>
              <a:spcBef>
                <a:spcPts val="0"/>
              </a:spcBef>
            </a:pPr>
            <a:r>
              <a:rPr lang="en-US" sz="1200" dirty="0">
                <a:latin typeface="Cascadia Mono" panose="020B0609020000020004" pitchFamily="49" charset="0"/>
                <a:cs typeface="Cascadia Mono" panose="020B0609020000020004" pitchFamily="49" charset="0"/>
              </a:rPr>
              <a:t>String messages for use by applications.</a:t>
            </a:r>
          </a:p>
          <a:p>
            <a:pPr>
              <a:spcBef>
                <a:spcPts val="0"/>
              </a:spcBef>
            </a:pPr>
            <a:r>
              <a:rPr lang="en-US" sz="1200" dirty="0">
                <a:latin typeface="Cascadia Mono" panose="020B0609020000020004" pitchFamily="49" charset="0"/>
                <a:cs typeface="Cascadia Mono" panose="020B0609020000020004" pitchFamily="49" charset="0"/>
              </a:rPr>
              <a:t>Greater than 0xFFFF</a:t>
            </a:r>
          </a:p>
          <a:p>
            <a:pPr>
              <a:spcBef>
                <a:spcPts val="0"/>
              </a:spcBef>
            </a:pPr>
            <a:r>
              <a:rPr lang="en-US" sz="1200" dirty="0">
                <a:latin typeface="Cascadia Mono" panose="020B0609020000020004" pitchFamily="49" charset="0"/>
                <a:cs typeface="Cascadia Mono" panose="020B0609020000020004" pitchFamily="49" charset="0"/>
              </a:rPr>
              <a:t>Reserved by the system.</a:t>
            </a:r>
          </a:p>
        </p:txBody>
      </p:sp>
    </p:spTree>
    <p:extLst>
      <p:ext uri="{BB962C8B-B14F-4D97-AF65-F5344CB8AC3E}">
        <p14:creationId xmlns:p14="http://schemas.microsoft.com/office/powerpoint/2010/main" val="4006601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3FE45-A083-2A99-0164-D7CCD5BF7F67}"/>
              </a:ext>
            </a:extLst>
          </p:cNvPr>
          <p:cNvSpPr>
            <a:spLocks noGrp="1"/>
          </p:cNvSpPr>
          <p:nvPr>
            <p:ph type="title"/>
          </p:nvPr>
        </p:nvSpPr>
        <p:spPr/>
        <p:txBody>
          <a:bodyPr/>
          <a:lstStyle/>
          <a:p>
            <a:r>
              <a:rPr lang="en-US" dirty="0" err="1"/>
              <a:t>XWindows</a:t>
            </a:r>
            <a:r>
              <a:rPr lang="en-US" dirty="0"/>
              <a:t> (Unix)</a:t>
            </a:r>
          </a:p>
        </p:txBody>
      </p:sp>
      <p:sp>
        <p:nvSpPr>
          <p:cNvPr id="3" name="Content Placeholder 2">
            <a:extLst>
              <a:ext uri="{FF2B5EF4-FFF2-40B4-BE49-F238E27FC236}">
                <a16:creationId xmlns:a16="http://schemas.microsoft.com/office/drawing/2014/main" id="{96908EA4-AC27-8226-C87F-FA1E1B8BA1C8}"/>
              </a:ext>
            </a:extLst>
          </p:cNvPr>
          <p:cNvSpPr>
            <a:spLocks noGrp="1"/>
          </p:cNvSpPr>
          <p:nvPr>
            <p:ph sz="half" idx="1"/>
          </p:nvPr>
        </p:nvSpPr>
        <p:spPr>
          <a:xfrm>
            <a:off x="430306" y="1845734"/>
            <a:ext cx="5604733" cy="4023360"/>
          </a:xfrm>
        </p:spPr>
        <p:txBody>
          <a:bodyPr>
            <a:noAutofit/>
          </a:bodyPr>
          <a:lstStyle/>
          <a:p>
            <a:pPr>
              <a:spcBef>
                <a:spcPts val="0"/>
              </a:spcBef>
            </a:pPr>
            <a:r>
              <a:rPr lang="en-US" sz="1400" dirty="0">
                <a:latin typeface="Consolas" panose="020B0609020204030204" pitchFamily="49" charset="0"/>
              </a:rPr>
              <a:t>/* Window attribute value mask bits */</a:t>
            </a:r>
          </a:p>
          <a:p>
            <a:pPr>
              <a:spcBef>
                <a:spcPts val="0"/>
              </a:spcBef>
            </a:pPr>
            <a:endParaRPr lang="en-US" sz="1400" dirty="0">
              <a:latin typeface="Consolas" panose="020B0609020204030204" pitchFamily="49" charset="0"/>
            </a:endParaRPr>
          </a:p>
          <a:p>
            <a:pPr>
              <a:spcBef>
                <a:spcPts val="0"/>
              </a:spcBef>
            </a:pPr>
            <a:r>
              <a:rPr lang="en-US" sz="1400" dirty="0">
                <a:latin typeface="Consolas" panose="020B0609020204030204" pitchFamily="49" charset="0"/>
              </a:rPr>
              <a:t>/* Window attribute value mask bits */</a:t>
            </a:r>
          </a:p>
          <a:p>
            <a:pPr>
              <a:spcBef>
                <a:spcPts val="0"/>
              </a:spcBef>
            </a:pPr>
            <a:r>
              <a:rPr lang="en-US" sz="1400" dirty="0">
                <a:latin typeface="Consolas" panose="020B0609020204030204" pitchFamily="49" charset="0"/>
              </a:rPr>
              <a:t>#define    </a:t>
            </a:r>
            <a:r>
              <a:rPr lang="en-US" sz="1400" dirty="0" err="1">
                <a:latin typeface="Consolas" panose="020B0609020204030204" pitchFamily="49" charset="0"/>
              </a:rPr>
              <a:t>CWBackPixmap</a:t>
            </a:r>
            <a:r>
              <a:rPr lang="en-US" sz="1400" dirty="0">
                <a:latin typeface="Consolas" panose="020B0609020204030204" pitchFamily="49" charset="0"/>
              </a:rPr>
              <a:t>                    (1L&lt;&lt;0)</a:t>
            </a:r>
          </a:p>
          <a:p>
            <a:pPr>
              <a:spcBef>
                <a:spcPts val="0"/>
              </a:spcBef>
            </a:pPr>
            <a:r>
              <a:rPr lang="en-US" sz="1400" dirty="0">
                <a:latin typeface="Consolas" panose="020B0609020204030204" pitchFamily="49" charset="0"/>
              </a:rPr>
              <a:t>#define    </a:t>
            </a:r>
            <a:r>
              <a:rPr lang="en-US" sz="1400" dirty="0" err="1">
                <a:latin typeface="Consolas" panose="020B0609020204030204" pitchFamily="49" charset="0"/>
              </a:rPr>
              <a:t>CWBackPixel</a:t>
            </a:r>
            <a:r>
              <a:rPr lang="en-US" sz="1400" dirty="0">
                <a:latin typeface="Consolas" panose="020B0609020204030204" pitchFamily="49" charset="0"/>
              </a:rPr>
              <a:t>                     (1L&lt;&lt;1)</a:t>
            </a:r>
          </a:p>
          <a:p>
            <a:pPr>
              <a:spcBef>
                <a:spcPts val="0"/>
              </a:spcBef>
            </a:pPr>
            <a:r>
              <a:rPr lang="en-US" sz="1400" dirty="0">
                <a:latin typeface="Consolas" panose="020B0609020204030204" pitchFamily="49" charset="0"/>
              </a:rPr>
              <a:t>#define    </a:t>
            </a:r>
            <a:r>
              <a:rPr lang="en-US" sz="1400" dirty="0" err="1">
                <a:latin typeface="Consolas" panose="020B0609020204030204" pitchFamily="49" charset="0"/>
              </a:rPr>
              <a:t>CWBorderPixmap</a:t>
            </a:r>
            <a:r>
              <a:rPr lang="en-US" sz="1400" dirty="0">
                <a:latin typeface="Consolas" panose="020B0609020204030204" pitchFamily="49" charset="0"/>
              </a:rPr>
              <a:t>                  (1L&lt;&lt;2)</a:t>
            </a:r>
          </a:p>
          <a:p>
            <a:pPr>
              <a:spcBef>
                <a:spcPts val="0"/>
              </a:spcBef>
            </a:pPr>
            <a:r>
              <a:rPr lang="en-US" sz="1400" dirty="0">
                <a:latin typeface="Consolas" panose="020B0609020204030204" pitchFamily="49" charset="0"/>
              </a:rPr>
              <a:t>#define    </a:t>
            </a:r>
            <a:r>
              <a:rPr lang="en-US" sz="1400" dirty="0" err="1">
                <a:latin typeface="Consolas" panose="020B0609020204030204" pitchFamily="49" charset="0"/>
              </a:rPr>
              <a:t>CWBorderPixel</a:t>
            </a:r>
            <a:r>
              <a:rPr lang="en-US" sz="1400" dirty="0">
                <a:latin typeface="Consolas" panose="020B0609020204030204" pitchFamily="49" charset="0"/>
              </a:rPr>
              <a:t>                   (1L&lt;&lt;3)</a:t>
            </a:r>
          </a:p>
          <a:p>
            <a:pPr>
              <a:spcBef>
                <a:spcPts val="0"/>
              </a:spcBef>
            </a:pPr>
            <a:r>
              <a:rPr lang="en-US" sz="1400" dirty="0">
                <a:latin typeface="Consolas" panose="020B0609020204030204" pitchFamily="49" charset="0"/>
              </a:rPr>
              <a:t>#define    </a:t>
            </a:r>
            <a:r>
              <a:rPr lang="en-US" sz="1400" dirty="0" err="1">
                <a:latin typeface="Consolas" panose="020B0609020204030204" pitchFamily="49" charset="0"/>
              </a:rPr>
              <a:t>CWBitGravity</a:t>
            </a:r>
            <a:r>
              <a:rPr lang="en-US" sz="1400" dirty="0">
                <a:latin typeface="Consolas" panose="020B0609020204030204" pitchFamily="49" charset="0"/>
              </a:rPr>
              <a:t>                    (1L&lt;&lt;4)</a:t>
            </a:r>
          </a:p>
          <a:p>
            <a:pPr>
              <a:spcBef>
                <a:spcPts val="0"/>
              </a:spcBef>
            </a:pPr>
            <a:r>
              <a:rPr lang="en-US" sz="1400" dirty="0">
                <a:latin typeface="Consolas" panose="020B0609020204030204" pitchFamily="49" charset="0"/>
              </a:rPr>
              <a:t>#define    </a:t>
            </a:r>
            <a:r>
              <a:rPr lang="en-US" sz="1400" dirty="0" err="1">
                <a:latin typeface="Consolas" panose="020B0609020204030204" pitchFamily="49" charset="0"/>
              </a:rPr>
              <a:t>CWWinGravity</a:t>
            </a:r>
            <a:r>
              <a:rPr lang="en-US" sz="1400" dirty="0">
                <a:latin typeface="Consolas" panose="020B0609020204030204" pitchFamily="49" charset="0"/>
              </a:rPr>
              <a:t>                    (1L&lt;&lt;5)</a:t>
            </a:r>
          </a:p>
          <a:p>
            <a:pPr>
              <a:spcBef>
                <a:spcPts val="0"/>
              </a:spcBef>
            </a:pPr>
            <a:r>
              <a:rPr lang="en-US" sz="1400" dirty="0">
                <a:latin typeface="Consolas" panose="020B0609020204030204" pitchFamily="49" charset="0"/>
              </a:rPr>
              <a:t>#define    </a:t>
            </a:r>
            <a:r>
              <a:rPr lang="en-US" sz="1400" dirty="0" err="1">
                <a:latin typeface="Consolas" panose="020B0609020204030204" pitchFamily="49" charset="0"/>
              </a:rPr>
              <a:t>CWBackingStore</a:t>
            </a:r>
            <a:r>
              <a:rPr lang="en-US" sz="1400" dirty="0">
                <a:latin typeface="Consolas" panose="020B0609020204030204" pitchFamily="49" charset="0"/>
              </a:rPr>
              <a:t>                  (1L&lt;&lt;6)</a:t>
            </a:r>
          </a:p>
          <a:p>
            <a:pPr>
              <a:spcBef>
                <a:spcPts val="0"/>
              </a:spcBef>
            </a:pPr>
            <a:r>
              <a:rPr lang="en-US" sz="1400" dirty="0">
                <a:latin typeface="Consolas" panose="020B0609020204030204" pitchFamily="49" charset="0"/>
              </a:rPr>
              <a:t>#define    </a:t>
            </a:r>
            <a:r>
              <a:rPr lang="en-US" sz="1400" dirty="0" err="1">
                <a:latin typeface="Consolas" panose="020B0609020204030204" pitchFamily="49" charset="0"/>
              </a:rPr>
              <a:t>CWBackingPlanes</a:t>
            </a:r>
            <a:r>
              <a:rPr lang="en-US" sz="1400" dirty="0">
                <a:latin typeface="Consolas" panose="020B0609020204030204" pitchFamily="49" charset="0"/>
              </a:rPr>
              <a:t>                 (1L&lt;&lt;7)</a:t>
            </a:r>
          </a:p>
          <a:p>
            <a:pPr>
              <a:spcBef>
                <a:spcPts val="0"/>
              </a:spcBef>
            </a:pPr>
            <a:r>
              <a:rPr lang="en-US" sz="1400" dirty="0">
                <a:latin typeface="Consolas" panose="020B0609020204030204" pitchFamily="49" charset="0"/>
              </a:rPr>
              <a:t>#define    </a:t>
            </a:r>
            <a:r>
              <a:rPr lang="en-US" sz="1400" dirty="0" err="1">
                <a:latin typeface="Consolas" panose="020B0609020204030204" pitchFamily="49" charset="0"/>
              </a:rPr>
              <a:t>CWBackingPixel</a:t>
            </a:r>
            <a:r>
              <a:rPr lang="en-US" sz="1400" dirty="0">
                <a:latin typeface="Consolas" panose="020B0609020204030204" pitchFamily="49" charset="0"/>
              </a:rPr>
              <a:t>                  (1L&lt;&lt;8)</a:t>
            </a:r>
          </a:p>
          <a:p>
            <a:pPr>
              <a:spcBef>
                <a:spcPts val="0"/>
              </a:spcBef>
            </a:pPr>
            <a:r>
              <a:rPr lang="en-US" sz="1400" dirty="0">
                <a:latin typeface="Consolas" panose="020B0609020204030204" pitchFamily="49" charset="0"/>
              </a:rPr>
              <a:t>#define    </a:t>
            </a:r>
            <a:r>
              <a:rPr lang="en-US" sz="1400" dirty="0" err="1">
                <a:latin typeface="Consolas" panose="020B0609020204030204" pitchFamily="49" charset="0"/>
              </a:rPr>
              <a:t>CWOverrideRedirect</a:t>
            </a:r>
            <a:r>
              <a:rPr lang="en-US" sz="1400" dirty="0">
                <a:latin typeface="Consolas" panose="020B0609020204030204" pitchFamily="49" charset="0"/>
              </a:rPr>
              <a:t>              (1L&lt;&lt;9)</a:t>
            </a:r>
          </a:p>
          <a:p>
            <a:pPr>
              <a:spcBef>
                <a:spcPts val="0"/>
              </a:spcBef>
            </a:pPr>
            <a:r>
              <a:rPr lang="en-US" sz="1400" dirty="0">
                <a:latin typeface="Consolas" panose="020B0609020204030204" pitchFamily="49" charset="0"/>
              </a:rPr>
              <a:t>#define    </a:t>
            </a:r>
            <a:r>
              <a:rPr lang="en-US" sz="1400" dirty="0" err="1">
                <a:latin typeface="Consolas" panose="020B0609020204030204" pitchFamily="49" charset="0"/>
              </a:rPr>
              <a:t>CWSaveUnder</a:t>
            </a:r>
            <a:r>
              <a:rPr lang="en-US" sz="1400" dirty="0">
                <a:latin typeface="Consolas" panose="020B0609020204030204" pitchFamily="49" charset="0"/>
              </a:rPr>
              <a:t>                     (1L&lt;&lt;10)</a:t>
            </a:r>
          </a:p>
          <a:p>
            <a:pPr>
              <a:spcBef>
                <a:spcPts val="0"/>
              </a:spcBef>
            </a:pPr>
            <a:r>
              <a:rPr lang="en-US" sz="1400" dirty="0">
                <a:latin typeface="Consolas" panose="020B0609020204030204" pitchFamily="49" charset="0"/>
              </a:rPr>
              <a:t>#define    </a:t>
            </a:r>
            <a:r>
              <a:rPr lang="en-US" sz="1400" dirty="0" err="1">
                <a:latin typeface="Consolas" panose="020B0609020204030204" pitchFamily="49" charset="0"/>
              </a:rPr>
              <a:t>CWEventMask</a:t>
            </a:r>
            <a:r>
              <a:rPr lang="en-US" sz="1400" dirty="0">
                <a:latin typeface="Consolas" panose="020B0609020204030204" pitchFamily="49" charset="0"/>
              </a:rPr>
              <a:t>                     (1L&lt;&lt;11)</a:t>
            </a:r>
          </a:p>
          <a:p>
            <a:pPr>
              <a:spcBef>
                <a:spcPts val="0"/>
              </a:spcBef>
            </a:pPr>
            <a:r>
              <a:rPr lang="en-US" sz="1400" dirty="0">
                <a:latin typeface="Consolas" panose="020B0609020204030204" pitchFamily="49" charset="0"/>
              </a:rPr>
              <a:t>#define    </a:t>
            </a:r>
            <a:r>
              <a:rPr lang="en-US" sz="1400" dirty="0" err="1">
                <a:latin typeface="Consolas" panose="020B0609020204030204" pitchFamily="49" charset="0"/>
              </a:rPr>
              <a:t>CWDontPropagate</a:t>
            </a:r>
            <a:r>
              <a:rPr lang="en-US" sz="1400" dirty="0">
                <a:latin typeface="Consolas" panose="020B0609020204030204" pitchFamily="49" charset="0"/>
              </a:rPr>
              <a:t>                 (1L&lt;&lt;12)</a:t>
            </a:r>
          </a:p>
          <a:p>
            <a:pPr>
              <a:spcBef>
                <a:spcPts val="0"/>
              </a:spcBef>
            </a:pPr>
            <a:r>
              <a:rPr lang="en-US" sz="1400" dirty="0">
                <a:latin typeface="Consolas" panose="020B0609020204030204" pitchFamily="49" charset="0"/>
              </a:rPr>
              <a:t>#define    </a:t>
            </a:r>
            <a:r>
              <a:rPr lang="en-US" sz="1400" dirty="0" err="1">
                <a:latin typeface="Consolas" panose="020B0609020204030204" pitchFamily="49" charset="0"/>
              </a:rPr>
              <a:t>CWColormap</a:t>
            </a:r>
            <a:r>
              <a:rPr lang="en-US" sz="1400" dirty="0">
                <a:latin typeface="Consolas" panose="020B0609020204030204" pitchFamily="49" charset="0"/>
              </a:rPr>
              <a:t>                      (1L&lt;&lt;13)</a:t>
            </a:r>
          </a:p>
          <a:p>
            <a:pPr>
              <a:spcBef>
                <a:spcPts val="0"/>
              </a:spcBef>
            </a:pPr>
            <a:r>
              <a:rPr lang="en-US" sz="1400" dirty="0">
                <a:latin typeface="Consolas" panose="020B0609020204030204" pitchFamily="49" charset="0"/>
              </a:rPr>
              <a:t>#define    </a:t>
            </a:r>
            <a:r>
              <a:rPr lang="en-US" sz="1400" dirty="0" err="1">
                <a:latin typeface="Consolas" panose="020B0609020204030204" pitchFamily="49" charset="0"/>
              </a:rPr>
              <a:t>CWCursor</a:t>
            </a:r>
            <a:r>
              <a:rPr lang="en-US" sz="1400" dirty="0">
                <a:latin typeface="Consolas" panose="020B0609020204030204" pitchFamily="49" charset="0"/>
              </a:rPr>
              <a:t>                        (1L&lt;&lt;14)</a:t>
            </a:r>
          </a:p>
          <a:p>
            <a:pPr>
              <a:spcBef>
                <a:spcPts val="0"/>
              </a:spcBef>
            </a:pPr>
            <a:endParaRPr lang="en-US" sz="1400" dirty="0">
              <a:latin typeface="Consolas" panose="020B0609020204030204" pitchFamily="49" charset="0"/>
            </a:endParaRPr>
          </a:p>
          <a:p>
            <a:pPr>
              <a:spcBef>
                <a:spcPts val="0"/>
              </a:spcBef>
              <a:spcAft>
                <a:spcPts val="0"/>
              </a:spcAft>
            </a:pPr>
            <a:endParaRPr lang="en-US" sz="1400" dirty="0">
              <a:latin typeface="Consolas" panose="020B0609020204030204" pitchFamily="49" charset="0"/>
            </a:endParaRPr>
          </a:p>
        </p:txBody>
      </p:sp>
      <p:sp>
        <p:nvSpPr>
          <p:cNvPr id="4" name="Content Placeholder 3">
            <a:extLst>
              <a:ext uri="{FF2B5EF4-FFF2-40B4-BE49-F238E27FC236}">
                <a16:creationId xmlns:a16="http://schemas.microsoft.com/office/drawing/2014/main" id="{53138FB9-5796-067A-78E7-4BEA38FA7C8D}"/>
              </a:ext>
            </a:extLst>
          </p:cNvPr>
          <p:cNvSpPr>
            <a:spLocks noGrp="1"/>
          </p:cNvSpPr>
          <p:nvPr>
            <p:ph sz="half" idx="2"/>
          </p:nvPr>
        </p:nvSpPr>
        <p:spPr>
          <a:xfrm>
            <a:off x="5839866" y="1845735"/>
            <a:ext cx="6085754" cy="4023360"/>
          </a:xfrm>
        </p:spPr>
        <p:txBody>
          <a:bodyPr vert="horz" lIns="0" tIns="45720" rIns="0" bIns="45720" rtlCol="0">
            <a:noAutofit/>
          </a:bodyPr>
          <a:lstStyle/>
          <a:p>
            <a:pPr>
              <a:spcBef>
                <a:spcPts val="0"/>
              </a:spcBef>
            </a:pPr>
            <a:r>
              <a:rPr lang="en-US" sz="1100" dirty="0">
                <a:latin typeface="Consolas" panose="020B0609020204030204" pitchFamily="49" charset="0"/>
              </a:rPr>
              <a:t>typedef struct {</a:t>
            </a:r>
          </a:p>
          <a:p>
            <a:pPr>
              <a:spcBef>
                <a:spcPts val="0"/>
              </a:spcBef>
            </a:pPr>
            <a:r>
              <a:rPr lang="en-US" sz="1100" dirty="0">
                <a:latin typeface="Consolas" panose="020B0609020204030204" pitchFamily="49" charset="0"/>
              </a:rPr>
              <a:t>     </a:t>
            </a:r>
            <a:r>
              <a:rPr lang="en-US" sz="1100" dirty="0" err="1">
                <a:latin typeface="Consolas" panose="020B0609020204030204" pitchFamily="49" charset="0"/>
              </a:rPr>
              <a:t>Pixmap</a:t>
            </a:r>
            <a:r>
              <a:rPr lang="en-US" sz="1100" dirty="0">
                <a:latin typeface="Consolas" panose="020B0609020204030204" pitchFamily="49" charset="0"/>
              </a:rPr>
              <a:t> </a:t>
            </a:r>
            <a:r>
              <a:rPr lang="en-US" sz="1100" dirty="0" err="1">
                <a:latin typeface="Consolas" panose="020B0609020204030204" pitchFamily="49" charset="0"/>
              </a:rPr>
              <a:t>background_pixmap</a:t>
            </a:r>
            <a:r>
              <a:rPr lang="en-US" sz="1100" dirty="0">
                <a:latin typeface="Consolas" panose="020B0609020204030204" pitchFamily="49" charset="0"/>
              </a:rPr>
              <a:t>;     /* background, None, or </a:t>
            </a:r>
            <a:r>
              <a:rPr lang="en-US" sz="1100" dirty="0" err="1">
                <a:latin typeface="Consolas" panose="020B0609020204030204" pitchFamily="49" charset="0"/>
              </a:rPr>
              <a:t>ParentRelative</a:t>
            </a:r>
            <a:r>
              <a:rPr lang="en-US" sz="1100" dirty="0">
                <a:latin typeface="Consolas" panose="020B0609020204030204" pitchFamily="49" charset="0"/>
              </a:rPr>
              <a:t> */</a:t>
            </a:r>
          </a:p>
          <a:p>
            <a:pPr>
              <a:spcBef>
                <a:spcPts val="0"/>
              </a:spcBef>
            </a:pPr>
            <a:r>
              <a:rPr lang="en-US" sz="1100" dirty="0">
                <a:latin typeface="Consolas" panose="020B0609020204030204" pitchFamily="49" charset="0"/>
              </a:rPr>
              <a:t>     unsigned long </a:t>
            </a:r>
            <a:r>
              <a:rPr lang="en-US" sz="1100" dirty="0" err="1">
                <a:latin typeface="Consolas" panose="020B0609020204030204" pitchFamily="49" charset="0"/>
              </a:rPr>
              <a:t>background_pixel</a:t>
            </a:r>
            <a:r>
              <a:rPr lang="en-US" sz="1100" dirty="0">
                <a:latin typeface="Consolas" panose="020B0609020204030204" pitchFamily="49" charset="0"/>
              </a:rPr>
              <a:t>;     /* background pixel */</a:t>
            </a:r>
          </a:p>
          <a:p>
            <a:pPr>
              <a:spcBef>
                <a:spcPts val="0"/>
              </a:spcBef>
            </a:pPr>
            <a:r>
              <a:rPr lang="en-US" sz="1100" dirty="0">
                <a:latin typeface="Consolas" panose="020B0609020204030204" pitchFamily="49" charset="0"/>
              </a:rPr>
              <a:t>     </a:t>
            </a:r>
            <a:r>
              <a:rPr lang="en-US" sz="1100" dirty="0" err="1">
                <a:latin typeface="Consolas" panose="020B0609020204030204" pitchFamily="49" charset="0"/>
              </a:rPr>
              <a:t>Pixmap</a:t>
            </a:r>
            <a:r>
              <a:rPr lang="en-US" sz="1100" dirty="0">
                <a:latin typeface="Consolas" panose="020B0609020204030204" pitchFamily="49" charset="0"/>
              </a:rPr>
              <a:t> </a:t>
            </a:r>
            <a:r>
              <a:rPr lang="en-US" sz="1100" dirty="0" err="1">
                <a:latin typeface="Consolas" panose="020B0609020204030204" pitchFamily="49" charset="0"/>
              </a:rPr>
              <a:t>border_pixmap</a:t>
            </a:r>
            <a:r>
              <a:rPr lang="en-US" sz="1100" dirty="0">
                <a:latin typeface="Consolas" panose="020B0609020204030204" pitchFamily="49" charset="0"/>
              </a:rPr>
              <a:t>;          /* border of the window or </a:t>
            </a:r>
            <a:r>
              <a:rPr lang="en-US" sz="1100" dirty="0" err="1">
                <a:latin typeface="Consolas" panose="020B0609020204030204" pitchFamily="49" charset="0"/>
              </a:rPr>
              <a:t>CopyFromParent</a:t>
            </a:r>
            <a:r>
              <a:rPr lang="en-US" sz="1100" dirty="0">
                <a:latin typeface="Consolas" panose="020B0609020204030204" pitchFamily="49" charset="0"/>
              </a:rPr>
              <a:t> */</a:t>
            </a:r>
          </a:p>
          <a:p>
            <a:pPr>
              <a:spcBef>
                <a:spcPts val="0"/>
              </a:spcBef>
            </a:pPr>
            <a:r>
              <a:rPr lang="en-US" sz="1100" dirty="0">
                <a:latin typeface="Consolas" panose="020B0609020204030204" pitchFamily="49" charset="0"/>
              </a:rPr>
              <a:t>     unsigned long </a:t>
            </a:r>
            <a:r>
              <a:rPr lang="en-US" sz="1100" dirty="0" err="1">
                <a:latin typeface="Consolas" panose="020B0609020204030204" pitchFamily="49" charset="0"/>
              </a:rPr>
              <a:t>border_pixel</a:t>
            </a:r>
            <a:r>
              <a:rPr lang="en-US" sz="1100" dirty="0">
                <a:latin typeface="Consolas" panose="020B0609020204030204" pitchFamily="49" charset="0"/>
              </a:rPr>
              <a:t>;     /* border pixel value */</a:t>
            </a:r>
          </a:p>
          <a:p>
            <a:pPr>
              <a:spcBef>
                <a:spcPts val="0"/>
              </a:spcBef>
            </a:pPr>
            <a:r>
              <a:rPr lang="en-US" sz="1100" dirty="0">
                <a:latin typeface="Consolas" panose="020B0609020204030204" pitchFamily="49" charset="0"/>
              </a:rPr>
              <a:t>     int </a:t>
            </a:r>
            <a:r>
              <a:rPr lang="en-US" sz="1100" dirty="0" err="1">
                <a:latin typeface="Consolas" panose="020B0609020204030204" pitchFamily="49" charset="0"/>
              </a:rPr>
              <a:t>bit_gravity</a:t>
            </a:r>
            <a:r>
              <a:rPr lang="en-US" sz="1100" dirty="0">
                <a:latin typeface="Consolas" panose="020B0609020204030204" pitchFamily="49" charset="0"/>
              </a:rPr>
              <a:t>;     /* one of bit gravity values */</a:t>
            </a:r>
          </a:p>
          <a:p>
            <a:pPr>
              <a:spcBef>
                <a:spcPts val="0"/>
              </a:spcBef>
            </a:pPr>
            <a:r>
              <a:rPr lang="en-US" sz="1100" dirty="0">
                <a:latin typeface="Consolas" panose="020B0609020204030204" pitchFamily="49" charset="0"/>
              </a:rPr>
              <a:t>     int </a:t>
            </a:r>
            <a:r>
              <a:rPr lang="en-US" sz="1100" dirty="0" err="1">
                <a:latin typeface="Consolas" panose="020B0609020204030204" pitchFamily="49" charset="0"/>
              </a:rPr>
              <a:t>win_gravity</a:t>
            </a:r>
            <a:r>
              <a:rPr lang="en-US" sz="1100" dirty="0">
                <a:latin typeface="Consolas" panose="020B0609020204030204" pitchFamily="49" charset="0"/>
              </a:rPr>
              <a:t>;     /* one of the window gravity values */</a:t>
            </a:r>
          </a:p>
          <a:p>
            <a:pPr>
              <a:spcBef>
                <a:spcPts val="0"/>
              </a:spcBef>
            </a:pPr>
            <a:r>
              <a:rPr lang="en-US" sz="1100" dirty="0">
                <a:latin typeface="Consolas" panose="020B0609020204030204" pitchFamily="49" charset="0"/>
              </a:rPr>
              <a:t>     int </a:t>
            </a:r>
            <a:r>
              <a:rPr lang="en-US" sz="1100" dirty="0" err="1">
                <a:latin typeface="Consolas" panose="020B0609020204030204" pitchFamily="49" charset="0"/>
              </a:rPr>
              <a:t>backing_store</a:t>
            </a:r>
            <a:r>
              <a:rPr lang="en-US" sz="1100" dirty="0">
                <a:latin typeface="Consolas" panose="020B0609020204030204" pitchFamily="49" charset="0"/>
              </a:rPr>
              <a:t>;     /* </a:t>
            </a:r>
            <a:r>
              <a:rPr lang="en-US" sz="1100" dirty="0" err="1">
                <a:latin typeface="Consolas" panose="020B0609020204030204" pitchFamily="49" charset="0"/>
              </a:rPr>
              <a:t>NotUseful</a:t>
            </a:r>
            <a:r>
              <a:rPr lang="en-US" sz="1100" dirty="0">
                <a:latin typeface="Consolas" panose="020B0609020204030204" pitchFamily="49" charset="0"/>
              </a:rPr>
              <a:t>, </a:t>
            </a:r>
            <a:r>
              <a:rPr lang="en-US" sz="1100" dirty="0" err="1">
                <a:latin typeface="Consolas" panose="020B0609020204030204" pitchFamily="49" charset="0"/>
              </a:rPr>
              <a:t>WhenMapped</a:t>
            </a:r>
            <a:r>
              <a:rPr lang="en-US" sz="1100" dirty="0">
                <a:latin typeface="Consolas" panose="020B0609020204030204" pitchFamily="49" charset="0"/>
              </a:rPr>
              <a:t>, Always */</a:t>
            </a:r>
          </a:p>
          <a:p>
            <a:pPr>
              <a:spcBef>
                <a:spcPts val="0"/>
              </a:spcBef>
            </a:pPr>
            <a:r>
              <a:rPr lang="en-US" sz="1100" dirty="0">
                <a:latin typeface="Consolas" panose="020B0609020204030204" pitchFamily="49" charset="0"/>
              </a:rPr>
              <a:t>     unsigned long </a:t>
            </a:r>
            <a:r>
              <a:rPr lang="en-US" sz="1100" dirty="0" err="1">
                <a:latin typeface="Consolas" panose="020B0609020204030204" pitchFamily="49" charset="0"/>
              </a:rPr>
              <a:t>backing_planes</a:t>
            </a:r>
            <a:r>
              <a:rPr lang="en-US" sz="1100" dirty="0">
                <a:latin typeface="Consolas" panose="020B0609020204030204" pitchFamily="49" charset="0"/>
              </a:rPr>
              <a:t>;     /* planes to be preserved if possible */</a:t>
            </a:r>
          </a:p>
          <a:p>
            <a:pPr>
              <a:spcBef>
                <a:spcPts val="0"/>
              </a:spcBef>
            </a:pPr>
            <a:r>
              <a:rPr lang="en-US" sz="1100" dirty="0">
                <a:latin typeface="Consolas" panose="020B0609020204030204" pitchFamily="49" charset="0"/>
              </a:rPr>
              <a:t>     unsigned long </a:t>
            </a:r>
            <a:r>
              <a:rPr lang="en-US" sz="1100" dirty="0" err="1">
                <a:latin typeface="Consolas" panose="020B0609020204030204" pitchFamily="49" charset="0"/>
              </a:rPr>
              <a:t>backing_pixel</a:t>
            </a:r>
            <a:r>
              <a:rPr lang="en-US" sz="1100" dirty="0">
                <a:latin typeface="Consolas" panose="020B0609020204030204" pitchFamily="49" charset="0"/>
              </a:rPr>
              <a:t>;     /* value to use in restoring planes */</a:t>
            </a:r>
          </a:p>
          <a:p>
            <a:pPr>
              <a:spcBef>
                <a:spcPts val="0"/>
              </a:spcBef>
            </a:pPr>
            <a:r>
              <a:rPr lang="en-US" sz="1100" dirty="0">
                <a:latin typeface="Consolas" panose="020B0609020204030204" pitchFamily="49" charset="0"/>
              </a:rPr>
              <a:t>     Bool </a:t>
            </a:r>
            <a:r>
              <a:rPr lang="en-US" sz="1100" dirty="0" err="1">
                <a:latin typeface="Consolas" panose="020B0609020204030204" pitchFamily="49" charset="0"/>
              </a:rPr>
              <a:t>save_under</a:t>
            </a:r>
            <a:r>
              <a:rPr lang="en-US" sz="1100" dirty="0">
                <a:latin typeface="Consolas" panose="020B0609020204030204" pitchFamily="49" charset="0"/>
              </a:rPr>
              <a:t>;     /* should bits under be saved? (popups) */</a:t>
            </a:r>
          </a:p>
          <a:p>
            <a:pPr>
              <a:spcBef>
                <a:spcPts val="0"/>
              </a:spcBef>
            </a:pPr>
            <a:r>
              <a:rPr lang="en-US" sz="1100" dirty="0">
                <a:latin typeface="Consolas" panose="020B0609020204030204" pitchFamily="49" charset="0"/>
              </a:rPr>
              <a:t>     long </a:t>
            </a:r>
            <a:r>
              <a:rPr lang="en-US" sz="1100" dirty="0" err="1">
                <a:latin typeface="Consolas" panose="020B0609020204030204" pitchFamily="49" charset="0"/>
              </a:rPr>
              <a:t>event_mask</a:t>
            </a:r>
            <a:r>
              <a:rPr lang="en-US" sz="1100" dirty="0">
                <a:latin typeface="Consolas" panose="020B0609020204030204" pitchFamily="49" charset="0"/>
              </a:rPr>
              <a:t>;     /* set of events that should be saved */</a:t>
            </a:r>
          </a:p>
          <a:p>
            <a:pPr>
              <a:spcBef>
                <a:spcPts val="0"/>
              </a:spcBef>
            </a:pPr>
            <a:r>
              <a:rPr lang="en-US" sz="1100" dirty="0">
                <a:latin typeface="Consolas" panose="020B0609020204030204" pitchFamily="49" charset="0"/>
              </a:rPr>
              <a:t>     long </a:t>
            </a:r>
            <a:r>
              <a:rPr lang="en-US" sz="1100" dirty="0" err="1">
                <a:latin typeface="Consolas" panose="020B0609020204030204" pitchFamily="49" charset="0"/>
              </a:rPr>
              <a:t>do_not_propagate_mask</a:t>
            </a:r>
            <a:r>
              <a:rPr lang="en-US" sz="1100" dirty="0">
                <a:latin typeface="Consolas" panose="020B0609020204030204" pitchFamily="49" charset="0"/>
              </a:rPr>
              <a:t>;     /* set of events that should not propagate */</a:t>
            </a:r>
          </a:p>
          <a:p>
            <a:pPr>
              <a:spcBef>
                <a:spcPts val="0"/>
              </a:spcBef>
            </a:pPr>
            <a:r>
              <a:rPr lang="en-US" sz="1100" dirty="0">
                <a:latin typeface="Consolas" panose="020B0609020204030204" pitchFamily="49" charset="0"/>
              </a:rPr>
              <a:t>     Bool </a:t>
            </a:r>
            <a:r>
              <a:rPr lang="en-US" sz="1100" dirty="0" err="1">
                <a:latin typeface="Consolas" panose="020B0609020204030204" pitchFamily="49" charset="0"/>
              </a:rPr>
              <a:t>override_redirect</a:t>
            </a:r>
            <a:r>
              <a:rPr lang="en-US" sz="1100" dirty="0">
                <a:latin typeface="Consolas" panose="020B0609020204030204" pitchFamily="49" charset="0"/>
              </a:rPr>
              <a:t>;     /* </a:t>
            </a:r>
            <a:r>
              <a:rPr lang="en-US" sz="1100" dirty="0" err="1">
                <a:latin typeface="Consolas" panose="020B0609020204030204" pitchFamily="49" charset="0"/>
              </a:rPr>
              <a:t>boolean</a:t>
            </a:r>
            <a:r>
              <a:rPr lang="en-US" sz="1100" dirty="0">
                <a:latin typeface="Consolas" panose="020B0609020204030204" pitchFamily="49" charset="0"/>
              </a:rPr>
              <a:t> value for </a:t>
            </a:r>
            <a:r>
              <a:rPr lang="en-US" sz="1100" dirty="0" err="1">
                <a:latin typeface="Consolas" panose="020B0609020204030204" pitchFamily="49" charset="0"/>
              </a:rPr>
              <a:t>override_redirect</a:t>
            </a:r>
            <a:r>
              <a:rPr lang="en-US" sz="1100" dirty="0">
                <a:latin typeface="Consolas" panose="020B0609020204030204" pitchFamily="49" charset="0"/>
              </a:rPr>
              <a:t> */</a:t>
            </a:r>
          </a:p>
          <a:p>
            <a:pPr>
              <a:spcBef>
                <a:spcPts val="0"/>
              </a:spcBef>
            </a:pPr>
            <a:r>
              <a:rPr lang="en-US" sz="1100" dirty="0">
                <a:latin typeface="Consolas" panose="020B0609020204030204" pitchFamily="49" charset="0"/>
              </a:rPr>
              <a:t>     Colormap </a:t>
            </a:r>
            <a:r>
              <a:rPr lang="en-US" sz="1100" dirty="0" err="1">
                <a:latin typeface="Consolas" panose="020B0609020204030204" pitchFamily="49" charset="0"/>
              </a:rPr>
              <a:t>colormap</a:t>
            </a:r>
            <a:r>
              <a:rPr lang="en-US" sz="1100" dirty="0">
                <a:latin typeface="Consolas" panose="020B0609020204030204" pitchFamily="49" charset="0"/>
              </a:rPr>
              <a:t>;     /* color map to be associated with window */</a:t>
            </a:r>
          </a:p>
          <a:p>
            <a:pPr>
              <a:spcBef>
                <a:spcPts val="0"/>
              </a:spcBef>
            </a:pPr>
            <a:r>
              <a:rPr lang="en-US" sz="1100" dirty="0">
                <a:latin typeface="Consolas" panose="020B0609020204030204" pitchFamily="49" charset="0"/>
              </a:rPr>
              <a:t>     Cursor </a:t>
            </a:r>
            <a:r>
              <a:rPr lang="en-US" sz="1100" dirty="0" err="1">
                <a:latin typeface="Consolas" panose="020B0609020204030204" pitchFamily="49" charset="0"/>
              </a:rPr>
              <a:t>cursor</a:t>
            </a:r>
            <a:r>
              <a:rPr lang="en-US" sz="1100" dirty="0">
                <a:latin typeface="Consolas" panose="020B0609020204030204" pitchFamily="49" charset="0"/>
              </a:rPr>
              <a:t>;          /* cursor to be displayed (or None) */</a:t>
            </a:r>
          </a:p>
          <a:p>
            <a:pPr>
              <a:spcBef>
                <a:spcPts val="0"/>
              </a:spcBef>
            </a:pPr>
            <a:r>
              <a:rPr lang="en-US" sz="1100" dirty="0">
                <a:latin typeface="Consolas" panose="020B0609020204030204" pitchFamily="49" charset="0"/>
              </a:rPr>
              <a:t>} </a:t>
            </a:r>
            <a:r>
              <a:rPr lang="en-US" sz="1100" dirty="0" err="1">
                <a:latin typeface="Consolas" panose="020B0609020204030204" pitchFamily="49" charset="0"/>
              </a:rPr>
              <a:t>XSetWindowAttributes</a:t>
            </a:r>
            <a:r>
              <a:rPr lang="en-US" sz="1100" dirty="0">
                <a:latin typeface="Consolas" panose="020B0609020204030204" pitchFamily="49" charset="0"/>
              </a:rPr>
              <a:t>;</a:t>
            </a:r>
          </a:p>
        </p:txBody>
      </p:sp>
    </p:spTree>
    <p:extLst>
      <p:ext uri="{BB962C8B-B14F-4D97-AF65-F5344CB8AC3E}">
        <p14:creationId xmlns:p14="http://schemas.microsoft.com/office/powerpoint/2010/main" val="2500624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47004-33A1-44DF-AD77-19EA44B9DFE1}"/>
              </a:ext>
            </a:extLst>
          </p:cNvPr>
          <p:cNvSpPr>
            <a:spLocks noGrp="1"/>
          </p:cNvSpPr>
          <p:nvPr>
            <p:ph type="title"/>
          </p:nvPr>
        </p:nvSpPr>
        <p:spPr/>
        <p:txBody>
          <a:bodyPr/>
          <a:lstStyle/>
          <a:p>
            <a:r>
              <a:rPr lang="en-US" dirty="0" err="1"/>
              <a:t>DataBase</a:t>
            </a:r>
            <a:r>
              <a:rPr lang="en-US" dirty="0"/>
              <a:t> interface</a:t>
            </a:r>
          </a:p>
        </p:txBody>
      </p:sp>
      <p:sp>
        <p:nvSpPr>
          <p:cNvPr id="8" name="Rectangle: Rounded Corners 7">
            <a:extLst>
              <a:ext uri="{FF2B5EF4-FFF2-40B4-BE49-F238E27FC236}">
                <a16:creationId xmlns:a16="http://schemas.microsoft.com/office/drawing/2014/main" id="{6B9C70EF-190C-4DE6-92E4-F10F3D816F3C}"/>
              </a:ext>
            </a:extLst>
          </p:cNvPr>
          <p:cNvSpPr/>
          <p:nvPr/>
        </p:nvSpPr>
        <p:spPr>
          <a:xfrm>
            <a:off x="1715386" y="2020185"/>
            <a:ext cx="2686493" cy="3778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Client</a:t>
            </a:r>
          </a:p>
        </p:txBody>
      </p:sp>
      <p:sp>
        <p:nvSpPr>
          <p:cNvPr id="9" name="Rectangle: Rounded Corners 8">
            <a:extLst>
              <a:ext uri="{FF2B5EF4-FFF2-40B4-BE49-F238E27FC236}">
                <a16:creationId xmlns:a16="http://schemas.microsoft.com/office/drawing/2014/main" id="{E49FFE01-8951-4AF1-A039-EE49428AEB15}"/>
              </a:ext>
            </a:extLst>
          </p:cNvPr>
          <p:cNvSpPr/>
          <p:nvPr/>
        </p:nvSpPr>
        <p:spPr>
          <a:xfrm>
            <a:off x="6684335" y="1913860"/>
            <a:ext cx="2686493" cy="3778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DB Host</a:t>
            </a:r>
          </a:p>
        </p:txBody>
      </p:sp>
      <p:sp>
        <p:nvSpPr>
          <p:cNvPr id="10" name="Arrow: Left-Right 9">
            <a:extLst>
              <a:ext uri="{FF2B5EF4-FFF2-40B4-BE49-F238E27FC236}">
                <a16:creationId xmlns:a16="http://schemas.microsoft.com/office/drawing/2014/main" id="{B40CC9C2-65CB-41E3-AD1D-1986C921CD45}"/>
              </a:ext>
            </a:extLst>
          </p:cNvPr>
          <p:cNvSpPr/>
          <p:nvPr/>
        </p:nvSpPr>
        <p:spPr>
          <a:xfrm>
            <a:off x="4401879" y="3508743"/>
            <a:ext cx="2339163" cy="111996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DB Abstraction (ODBC)</a:t>
            </a:r>
          </a:p>
        </p:txBody>
      </p:sp>
      <p:sp>
        <p:nvSpPr>
          <p:cNvPr id="11" name="Rectangle: Rounded Corners 10">
            <a:extLst>
              <a:ext uri="{FF2B5EF4-FFF2-40B4-BE49-F238E27FC236}">
                <a16:creationId xmlns:a16="http://schemas.microsoft.com/office/drawing/2014/main" id="{D2CE4478-395B-4ECC-8B25-5201CB7429DB}"/>
              </a:ext>
            </a:extLst>
          </p:cNvPr>
          <p:cNvSpPr/>
          <p:nvPr/>
        </p:nvSpPr>
        <p:spPr>
          <a:xfrm>
            <a:off x="928577" y="1616149"/>
            <a:ext cx="4238846" cy="450111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FA88004C-CA18-430D-9079-F8911E24244E}"/>
              </a:ext>
            </a:extLst>
          </p:cNvPr>
          <p:cNvSpPr/>
          <p:nvPr/>
        </p:nvSpPr>
        <p:spPr>
          <a:xfrm>
            <a:off x="5753987" y="1552353"/>
            <a:ext cx="4238846" cy="450111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TextBox 2">
            <a:extLst>
              <a:ext uri="{FF2B5EF4-FFF2-40B4-BE49-F238E27FC236}">
                <a16:creationId xmlns:a16="http://schemas.microsoft.com/office/drawing/2014/main" id="{6D41D343-2210-4CA1-8381-7D90AA5AC333}"/>
              </a:ext>
            </a:extLst>
          </p:cNvPr>
          <p:cNvSpPr txBox="1"/>
          <p:nvPr/>
        </p:nvSpPr>
        <p:spPr>
          <a:xfrm>
            <a:off x="474921" y="1552353"/>
            <a:ext cx="1091609" cy="369332"/>
          </a:xfrm>
          <a:prstGeom prst="rect">
            <a:avLst/>
          </a:prstGeom>
          <a:noFill/>
        </p:spPr>
        <p:txBody>
          <a:bodyPr wrap="square" rtlCol="0">
            <a:spAutoFit/>
          </a:bodyPr>
          <a:lstStyle/>
          <a:p>
            <a:r>
              <a:rPr lang="en-US" dirty="0"/>
              <a:t>PC 1</a:t>
            </a:r>
          </a:p>
        </p:txBody>
      </p:sp>
      <p:sp>
        <p:nvSpPr>
          <p:cNvPr id="12" name="TextBox 11">
            <a:extLst>
              <a:ext uri="{FF2B5EF4-FFF2-40B4-BE49-F238E27FC236}">
                <a16:creationId xmlns:a16="http://schemas.microsoft.com/office/drawing/2014/main" id="{2D3B7978-C7C5-4273-AEA2-75FF872C5C14}"/>
              </a:ext>
            </a:extLst>
          </p:cNvPr>
          <p:cNvSpPr txBox="1"/>
          <p:nvPr/>
        </p:nvSpPr>
        <p:spPr>
          <a:xfrm>
            <a:off x="5663610" y="1486105"/>
            <a:ext cx="1091609" cy="646331"/>
          </a:xfrm>
          <a:prstGeom prst="rect">
            <a:avLst/>
          </a:prstGeom>
          <a:noFill/>
        </p:spPr>
        <p:txBody>
          <a:bodyPr wrap="square" rtlCol="0">
            <a:spAutoFit/>
          </a:bodyPr>
          <a:lstStyle/>
          <a:p>
            <a:r>
              <a:rPr lang="en-US" dirty="0"/>
              <a:t>DB Server</a:t>
            </a:r>
          </a:p>
        </p:txBody>
      </p:sp>
      <p:sp>
        <p:nvSpPr>
          <p:cNvPr id="4" name="TextBox 3">
            <a:extLst>
              <a:ext uri="{FF2B5EF4-FFF2-40B4-BE49-F238E27FC236}">
                <a16:creationId xmlns:a16="http://schemas.microsoft.com/office/drawing/2014/main" id="{896FB743-CC00-4D08-8522-FCA9826BD71B}"/>
              </a:ext>
            </a:extLst>
          </p:cNvPr>
          <p:cNvSpPr txBox="1"/>
          <p:nvPr/>
        </p:nvSpPr>
        <p:spPr>
          <a:xfrm>
            <a:off x="10129284" y="2473842"/>
            <a:ext cx="1800446" cy="1477328"/>
          </a:xfrm>
          <a:prstGeom prst="rect">
            <a:avLst/>
          </a:prstGeom>
          <a:noFill/>
        </p:spPr>
        <p:txBody>
          <a:bodyPr wrap="square" rtlCol="0">
            <a:spAutoFit/>
          </a:bodyPr>
          <a:lstStyle/>
          <a:p>
            <a:r>
              <a:rPr lang="en-US" dirty="0"/>
              <a:t>Specialized architectures for common application models</a:t>
            </a:r>
          </a:p>
        </p:txBody>
      </p:sp>
      <p:sp>
        <p:nvSpPr>
          <p:cNvPr id="5" name="TextBox 4">
            <a:extLst>
              <a:ext uri="{FF2B5EF4-FFF2-40B4-BE49-F238E27FC236}">
                <a16:creationId xmlns:a16="http://schemas.microsoft.com/office/drawing/2014/main" id="{57C634BB-B107-4D8A-BDC3-730F02C65EEC}"/>
              </a:ext>
            </a:extLst>
          </p:cNvPr>
          <p:cNvSpPr txBox="1"/>
          <p:nvPr/>
        </p:nvSpPr>
        <p:spPr>
          <a:xfrm>
            <a:off x="4649972" y="5465135"/>
            <a:ext cx="1878419" cy="646331"/>
          </a:xfrm>
          <a:prstGeom prst="rect">
            <a:avLst/>
          </a:prstGeom>
          <a:noFill/>
        </p:spPr>
        <p:txBody>
          <a:bodyPr wrap="square" rtlCol="0">
            <a:spAutoFit/>
          </a:bodyPr>
          <a:lstStyle/>
          <a:p>
            <a:r>
              <a:rPr lang="en-US" dirty="0"/>
              <a:t>SQL Standardization</a:t>
            </a:r>
          </a:p>
        </p:txBody>
      </p:sp>
    </p:spTree>
    <p:extLst>
      <p:ext uri="{BB962C8B-B14F-4D97-AF65-F5344CB8AC3E}">
        <p14:creationId xmlns:p14="http://schemas.microsoft.com/office/powerpoint/2010/main" val="986956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47004-33A1-44DF-AD77-19EA44B9DFE1}"/>
              </a:ext>
            </a:extLst>
          </p:cNvPr>
          <p:cNvSpPr>
            <a:spLocks noGrp="1"/>
          </p:cNvSpPr>
          <p:nvPr>
            <p:ph type="title"/>
          </p:nvPr>
        </p:nvSpPr>
        <p:spPr/>
        <p:txBody>
          <a:bodyPr/>
          <a:lstStyle/>
          <a:p>
            <a:r>
              <a:rPr lang="en-US" dirty="0"/>
              <a:t>Web Interfaces</a:t>
            </a:r>
          </a:p>
        </p:txBody>
      </p:sp>
      <p:sp>
        <p:nvSpPr>
          <p:cNvPr id="8" name="Rectangle: Rounded Corners 7">
            <a:extLst>
              <a:ext uri="{FF2B5EF4-FFF2-40B4-BE49-F238E27FC236}">
                <a16:creationId xmlns:a16="http://schemas.microsoft.com/office/drawing/2014/main" id="{6B9C70EF-190C-4DE6-92E4-F10F3D816F3C}"/>
              </a:ext>
            </a:extLst>
          </p:cNvPr>
          <p:cNvSpPr/>
          <p:nvPr/>
        </p:nvSpPr>
        <p:spPr>
          <a:xfrm>
            <a:off x="1715386" y="2020185"/>
            <a:ext cx="2686493" cy="3778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Browser</a:t>
            </a:r>
          </a:p>
        </p:txBody>
      </p:sp>
      <p:sp>
        <p:nvSpPr>
          <p:cNvPr id="9" name="Rectangle: Rounded Corners 8">
            <a:extLst>
              <a:ext uri="{FF2B5EF4-FFF2-40B4-BE49-F238E27FC236}">
                <a16:creationId xmlns:a16="http://schemas.microsoft.com/office/drawing/2014/main" id="{E49FFE01-8951-4AF1-A039-EE49428AEB15}"/>
              </a:ext>
            </a:extLst>
          </p:cNvPr>
          <p:cNvSpPr/>
          <p:nvPr/>
        </p:nvSpPr>
        <p:spPr>
          <a:xfrm>
            <a:off x="6684335" y="1913860"/>
            <a:ext cx="2686493" cy="3778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Web Server</a:t>
            </a:r>
          </a:p>
        </p:txBody>
      </p:sp>
      <p:sp>
        <p:nvSpPr>
          <p:cNvPr id="10" name="Arrow: Left-Right 9">
            <a:extLst>
              <a:ext uri="{FF2B5EF4-FFF2-40B4-BE49-F238E27FC236}">
                <a16:creationId xmlns:a16="http://schemas.microsoft.com/office/drawing/2014/main" id="{B40CC9C2-65CB-41E3-AD1D-1986C921CD45}"/>
              </a:ext>
            </a:extLst>
          </p:cNvPr>
          <p:cNvSpPr/>
          <p:nvPr/>
        </p:nvSpPr>
        <p:spPr>
          <a:xfrm>
            <a:off x="4401879" y="3508743"/>
            <a:ext cx="2339163" cy="111996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HTTP POST/ GET</a:t>
            </a:r>
          </a:p>
        </p:txBody>
      </p:sp>
      <p:sp>
        <p:nvSpPr>
          <p:cNvPr id="11" name="Rectangle: Rounded Corners 10">
            <a:extLst>
              <a:ext uri="{FF2B5EF4-FFF2-40B4-BE49-F238E27FC236}">
                <a16:creationId xmlns:a16="http://schemas.microsoft.com/office/drawing/2014/main" id="{D2CE4478-395B-4ECC-8B25-5201CB7429DB}"/>
              </a:ext>
            </a:extLst>
          </p:cNvPr>
          <p:cNvSpPr/>
          <p:nvPr/>
        </p:nvSpPr>
        <p:spPr>
          <a:xfrm>
            <a:off x="928577" y="1616149"/>
            <a:ext cx="4238846" cy="450111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FA88004C-CA18-430D-9079-F8911E24244E}"/>
              </a:ext>
            </a:extLst>
          </p:cNvPr>
          <p:cNvSpPr/>
          <p:nvPr/>
        </p:nvSpPr>
        <p:spPr>
          <a:xfrm>
            <a:off x="5753987" y="1552353"/>
            <a:ext cx="4238846" cy="450111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TextBox 2">
            <a:extLst>
              <a:ext uri="{FF2B5EF4-FFF2-40B4-BE49-F238E27FC236}">
                <a16:creationId xmlns:a16="http://schemas.microsoft.com/office/drawing/2014/main" id="{11E83CAE-40BE-4027-9701-A6625ACE3139}"/>
              </a:ext>
            </a:extLst>
          </p:cNvPr>
          <p:cNvSpPr txBox="1"/>
          <p:nvPr/>
        </p:nvSpPr>
        <p:spPr>
          <a:xfrm>
            <a:off x="3684182" y="6258919"/>
            <a:ext cx="5537790" cy="369332"/>
          </a:xfrm>
          <a:prstGeom prst="rect">
            <a:avLst/>
          </a:prstGeom>
          <a:noFill/>
        </p:spPr>
        <p:txBody>
          <a:bodyPr wrap="square" rtlCol="0">
            <a:spAutoFit/>
          </a:bodyPr>
          <a:lstStyle/>
          <a:p>
            <a:r>
              <a:rPr lang="en-US" dirty="0"/>
              <a:t>Query String e.g. http://mysite.org?abc=3456</a:t>
            </a:r>
          </a:p>
        </p:txBody>
      </p:sp>
      <p:sp>
        <p:nvSpPr>
          <p:cNvPr id="4" name="TextBox 3">
            <a:extLst>
              <a:ext uri="{FF2B5EF4-FFF2-40B4-BE49-F238E27FC236}">
                <a16:creationId xmlns:a16="http://schemas.microsoft.com/office/drawing/2014/main" id="{3729922E-4B09-4362-9BBE-CAF74B10BB39}"/>
              </a:ext>
            </a:extLst>
          </p:cNvPr>
          <p:cNvSpPr txBox="1"/>
          <p:nvPr/>
        </p:nvSpPr>
        <p:spPr>
          <a:xfrm>
            <a:off x="10292316" y="2537637"/>
            <a:ext cx="1531089" cy="646331"/>
          </a:xfrm>
          <a:prstGeom prst="rect">
            <a:avLst/>
          </a:prstGeom>
          <a:noFill/>
        </p:spPr>
        <p:txBody>
          <a:bodyPr wrap="square" rtlCol="0">
            <a:spAutoFit/>
          </a:bodyPr>
          <a:lstStyle/>
          <a:p>
            <a:r>
              <a:rPr lang="en-US" dirty="0"/>
              <a:t>Simple data interface</a:t>
            </a:r>
          </a:p>
        </p:txBody>
      </p:sp>
    </p:spTree>
    <p:extLst>
      <p:ext uri="{BB962C8B-B14F-4D97-AF65-F5344CB8AC3E}">
        <p14:creationId xmlns:p14="http://schemas.microsoft.com/office/powerpoint/2010/main" val="3605819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47004-33A1-44DF-AD77-19EA44B9DFE1}"/>
              </a:ext>
            </a:extLst>
          </p:cNvPr>
          <p:cNvSpPr>
            <a:spLocks noGrp="1"/>
          </p:cNvSpPr>
          <p:nvPr>
            <p:ph type="title"/>
          </p:nvPr>
        </p:nvSpPr>
        <p:spPr/>
        <p:txBody>
          <a:bodyPr/>
          <a:lstStyle/>
          <a:p>
            <a:r>
              <a:rPr lang="en-US" dirty="0"/>
              <a:t>Web Interfaces – 2: Async </a:t>
            </a:r>
            <a:r>
              <a:rPr lang="en-US" dirty="0" err="1"/>
              <a:t>behaviour</a:t>
            </a:r>
            <a:endParaRPr lang="en-US" dirty="0"/>
          </a:p>
        </p:txBody>
      </p:sp>
      <p:sp>
        <p:nvSpPr>
          <p:cNvPr id="8" name="Rectangle: Rounded Corners 7">
            <a:extLst>
              <a:ext uri="{FF2B5EF4-FFF2-40B4-BE49-F238E27FC236}">
                <a16:creationId xmlns:a16="http://schemas.microsoft.com/office/drawing/2014/main" id="{6B9C70EF-190C-4DE6-92E4-F10F3D816F3C}"/>
              </a:ext>
            </a:extLst>
          </p:cNvPr>
          <p:cNvSpPr/>
          <p:nvPr/>
        </p:nvSpPr>
        <p:spPr>
          <a:xfrm>
            <a:off x="1128822" y="2098158"/>
            <a:ext cx="2224892" cy="36251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Browser</a:t>
            </a:r>
          </a:p>
        </p:txBody>
      </p:sp>
      <p:sp>
        <p:nvSpPr>
          <p:cNvPr id="9" name="Rectangle: Rounded Corners 8">
            <a:extLst>
              <a:ext uri="{FF2B5EF4-FFF2-40B4-BE49-F238E27FC236}">
                <a16:creationId xmlns:a16="http://schemas.microsoft.com/office/drawing/2014/main" id="{E49FFE01-8951-4AF1-A039-EE49428AEB15}"/>
              </a:ext>
            </a:extLst>
          </p:cNvPr>
          <p:cNvSpPr/>
          <p:nvPr/>
        </p:nvSpPr>
        <p:spPr>
          <a:xfrm>
            <a:off x="6097771" y="1913861"/>
            <a:ext cx="2224892" cy="36251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Web Server</a:t>
            </a:r>
          </a:p>
        </p:txBody>
      </p:sp>
      <p:sp>
        <p:nvSpPr>
          <p:cNvPr id="10" name="Arrow: Left-Right 9">
            <a:extLst>
              <a:ext uri="{FF2B5EF4-FFF2-40B4-BE49-F238E27FC236}">
                <a16:creationId xmlns:a16="http://schemas.microsoft.com/office/drawing/2014/main" id="{B40CC9C2-65CB-41E3-AD1D-1986C921CD45}"/>
              </a:ext>
            </a:extLst>
          </p:cNvPr>
          <p:cNvSpPr/>
          <p:nvPr/>
        </p:nvSpPr>
        <p:spPr>
          <a:xfrm>
            <a:off x="3815314" y="3508744"/>
            <a:ext cx="1937241" cy="107462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HTTP POST/ GET</a:t>
            </a:r>
          </a:p>
        </p:txBody>
      </p:sp>
      <p:sp>
        <p:nvSpPr>
          <p:cNvPr id="11" name="Rectangle: Rounded Corners 10">
            <a:extLst>
              <a:ext uri="{FF2B5EF4-FFF2-40B4-BE49-F238E27FC236}">
                <a16:creationId xmlns:a16="http://schemas.microsoft.com/office/drawing/2014/main" id="{D2CE4478-395B-4ECC-8B25-5201CB7429DB}"/>
              </a:ext>
            </a:extLst>
          </p:cNvPr>
          <p:cNvSpPr/>
          <p:nvPr/>
        </p:nvSpPr>
        <p:spPr>
          <a:xfrm>
            <a:off x="342012" y="1616149"/>
            <a:ext cx="3510515" cy="4318892"/>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FA88004C-CA18-430D-9079-F8911E24244E}"/>
              </a:ext>
            </a:extLst>
          </p:cNvPr>
          <p:cNvSpPr/>
          <p:nvPr/>
        </p:nvSpPr>
        <p:spPr>
          <a:xfrm>
            <a:off x="5167422" y="1552353"/>
            <a:ext cx="3510515" cy="4318892"/>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TextBox 2">
            <a:extLst>
              <a:ext uri="{FF2B5EF4-FFF2-40B4-BE49-F238E27FC236}">
                <a16:creationId xmlns:a16="http://schemas.microsoft.com/office/drawing/2014/main" id="{11E83CAE-40BE-4027-9701-A6625ACE3139}"/>
              </a:ext>
            </a:extLst>
          </p:cNvPr>
          <p:cNvSpPr txBox="1"/>
          <p:nvPr/>
        </p:nvSpPr>
        <p:spPr>
          <a:xfrm>
            <a:off x="2578213" y="6123543"/>
            <a:ext cx="4586271" cy="369332"/>
          </a:xfrm>
          <a:prstGeom prst="rect">
            <a:avLst/>
          </a:prstGeom>
          <a:noFill/>
        </p:spPr>
        <p:txBody>
          <a:bodyPr wrap="square" rtlCol="0">
            <a:spAutoFit/>
          </a:bodyPr>
          <a:lstStyle/>
          <a:p>
            <a:r>
              <a:rPr lang="en-US" dirty="0"/>
              <a:t>AJAX:  GET/ POST with listener</a:t>
            </a:r>
          </a:p>
        </p:txBody>
      </p:sp>
      <p:sp>
        <p:nvSpPr>
          <p:cNvPr id="4" name="Rectangle 3">
            <a:extLst>
              <a:ext uri="{FF2B5EF4-FFF2-40B4-BE49-F238E27FC236}">
                <a16:creationId xmlns:a16="http://schemas.microsoft.com/office/drawing/2014/main" id="{623EC9A1-EAE7-4C1A-9171-F23AE6749CFB}"/>
              </a:ext>
            </a:extLst>
          </p:cNvPr>
          <p:cNvSpPr/>
          <p:nvPr/>
        </p:nvSpPr>
        <p:spPr>
          <a:xfrm>
            <a:off x="934753" y="1616149"/>
            <a:ext cx="8953526" cy="4801314"/>
          </a:xfrm>
          <a:prstGeom prst="rect">
            <a:avLst/>
          </a:prstGeom>
          <a:solidFill>
            <a:srgbClr val="FFFFFF">
              <a:alpha val="50196"/>
            </a:srgbClr>
          </a:solidFill>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a:t>&lt;script&gt;</a:t>
            </a:r>
          </a:p>
          <a:p>
            <a:r>
              <a:rPr lang="en-US" dirty="0"/>
              <a:t>function </a:t>
            </a:r>
            <a:r>
              <a:rPr lang="en-US" dirty="0" err="1"/>
              <a:t>loadDoc</a:t>
            </a:r>
            <a:r>
              <a:rPr lang="en-US" dirty="0"/>
              <a:t>(</a:t>
            </a:r>
            <a:r>
              <a:rPr lang="en-US" dirty="0" err="1"/>
              <a:t>url</a:t>
            </a:r>
            <a:r>
              <a:rPr lang="en-US" dirty="0"/>
              <a:t>, </a:t>
            </a:r>
            <a:r>
              <a:rPr lang="en-US" dirty="0" err="1"/>
              <a:t>cFunction</a:t>
            </a:r>
            <a:r>
              <a:rPr lang="en-US" dirty="0"/>
              <a:t>) {</a:t>
            </a:r>
          </a:p>
          <a:p>
            <a:r>
              <a:rPr lang="en-US" dirty="0"/>
              <a:t>  var </a:t>
            </a:r>
            <a:r>
              <a:rPr lang="en-US" dirty="0" err="1"/>
              <a:t>xhttp</a:t>
            </a:r>
            <a:r>
              <a:rPr lang="en-US" dirty="0"/>
              <a:t>;</a:t>
            </a:r>
          </a:p>
          <a:p>
            <a:r>
              <a:rPr lang="en-US" dirty="0"/>
              <a:t>  </a:t>
            </a:r>
            <a:r>
              <a:rPr lang="en-US" dirty="0" err="1"/>
              <a:t>xhttp</a:t>
            </a:r>
            <a:r>
              <a:rPr lang="en-US" dirty="0"/>
              <a:t>=new </a:t>
            </a:r>
            <a:r>
              <a:rPr lang="en-US" dirty="0" err="1"/>
              <a:t>XMLHttpRequest</a:t>
            </a:r>
            <a:r>
              <a:rPr lang="en-US" dirty="0"/>
              <a:t>();</a:t>
            </a:r>
          </a:p>
          <a:p>
            <a:r>
              <a:rPr lang="en-US" dirty="0"/>
              <a:t>  </a:t>
            </a:r>
            <a:r>
              <a:rPr lang="en-US" dirty="0" err="1"/>
              <a:t>xhttp.onreadystatechange</a:t>
            </a:r>
            <a:r>
              <a:rPr lang="en-US" dirty="0"/>
              <a:t> = function() {</a:t>
            </a:r>
          </a:p>
          <a:p>
            <a:r>
              <a:rPr lang="en-US" dirty="0"/>
              <a:t>    if (</a:t>
            </a:r>
            <a:r>
              <a:rPr lang="en-US" dirty="0" err="1"/>
              <a:t>this.readyState</a:t>
            </a:r>
            <a:r>
              <a:rPr lang="en-US" dirty="0"/>
              <a:t> == 4 &amp;&amp; </a:t>
            </a:r>
            <a:r>
              <a:rPr lang="en-US" dirty="0" err="1"/>
              <a:t>this.status</a:t>
            </a:r>
            <a:r>
              <a:rPr lang="en-US" dirty="0"/>
              <a:t> == 200) {</a:t>
            </a:r>
          </a:p>
          <a:p>
            <a:r>
              <a:rPr lang="en-US" dirty="0"/>
              <a:t>      </a:t>
            </a:r>
            <a:r>
              <a:rPr lang="en-US" dirty="0" err="1"/>
              <a:t>cFunction</a:t>
            </a:r>
            <a:r>
              <a:rPr lang="en-US" dirty="0"/>
              <a:t>(this);</a:t>
            </a:r>
          </a:p>
          <a:p>
            <a:r>
              <a:rPr lang="en-US" dirty="0"/>
              <a:t>    }</a:t>
            </a:r>
          </a:p>
          <a:p>
            <a:r>
              <a:rPr lang="en-US" dirty="0"/>
              <a:t>  };</a:t>
            </a:r>
          </a:p>
          <a:p>
            <a:r>
              <a:rPr lang="en-US" dirty="0"/>
              <a:t>  </a:t>
            </a:r>
            <a:r>
              <a:rPr lang="en-US" dirty="0" err="1"/>
              <a:t>xhttp.open</a:t>
            </a:r>
            <a:r>
              <a:rPr lang="en-US" dirty="0"/>
              <a:t>("GET", </a:t>
            </a:r>
            <a:r>
              <a:rPr lang="en-US" dirty="0" err="1"/>
              <a:t>url</a:t>
            </a:r>
            <a:r>
              <a:rPr lang="en-US" dirty="0"/>
              <a:t>, true);</a:t>
            </a:r>
          </a:p>
          <a:p>
            <a:r>
              <a:rPr lang="en-US" dirty="0"/>
              <a:t>  </a:t>
            </a:r>
            <a:r>
              <a:rPr lang="en-US" dirty="0" err="1"/>
              <a:t>xhttp.send</a:t>
            </a:r>
            <a:r>
              <a:rPr lang="en-US" dirty="0"/>
              <a:t>();</a:t>
            </a:r>
          </a:p>
          <a:p>
            <a:r>
              <a:rPr lang="en-US" dirty="0"/>
              <a:t>}</a:t>
            </a:r>
          </a:p>
          <a:p>
            <a:r>
              <a:rPr lang="en-US" dirty="0"/>
              <a:t>function </a:t>
            </a:r>
            <a:r>
              <a:rPr lang="en-US" dirty="0" err="1"/>
              <a:t>myFunction</a:t>
            </a:r>
            <a:r>
              <a:rPr lang="en-US" dirty="0"/>
              <a:t>(</a:t>
            </a:r>
            <a:r>
              <a:rPr lang="en-US" dirty="0" err="1"/>
              <a:t>xhttp</a:t>
            </a:r>
            <a:r>
              <a:rPr lang="en-US" dirty="0"/>
              <a:t>) {</a:t>
            </a:r>
          </a:p>
          <a:p>
            <a:r>
              <a:rPr lang="en-US" dirty="0"/>
              <a:t>  </a:t>
            </a:r>
            <a:r>
              <a:rPr lang="en-US" dirty="0" err="1"/>
              <a:t>document.getElementById</a:t>
            </a:r>
            <a:r>
              <a:rPr lang="en-US" dirty="0"/>
              <a:t>("demo").</a:t>
            </a:r>
            <a:r>
              <a:rPr lang="en-US" dirty="0" err="1"/>
              <a:t>innerHTML</a:t>
            </a:r>
            <a:r>
              <a:rPr lang="en-US" dirty="0"/>
              <a:t> =</a:t>
            </a:r>
          </a:p>
          <a:p>
            <a:r>
              <a:rPr lang="en-US" dirty="0"/>
              <a:t>  </a:t>
            </a:r>
            <a:r>
              <a:rPr lang="en-US" dirty="0" err="1"/>
              <a:t>xhttp.responseText</a:t>
            </a:r>
            <a:r>
              <a:rPr lang="en-US" dirty="0"/>
              <a:t>;</a:t>
            </a:r>
          </a:p>
          <a:p>
            <a:r>
              <a:rPr lang="en-US" dirty="0"/>
              <a:t>}</a:t>
            </a:r>
          </a:p>
          <a:p>
            <a:r>
              <a:rPr lang="en-US" dirty="0"/>
              <a:t>&lt;/script&gt;</a:t>
            </a:r>
          </a:p>
        </p:txBody>
      </p:sp>
      <p:sp>
        <p:nvSpPr>
          <p:cNvPr id="5" name="TextBox 4">
            <a:extLst>
              <a:ext uri="{FF2B5EF4-FFF2-40B4-BE49-F238E27FC236}">
                <a16:creationId xmlns:a16="http://schemas.microsoft.com/office/drawing/2014/main" id="{58F1B9E0-ECDD-4DE4-B129-1C0280392C62}"/>
              </a:ext>
            </a:extLst>
          </p:cNvPr>
          <p:cNvSpPr txBox="1"/>
          <p:nvPr/>
        </p:nvSpPr>
        <p:spPr>
          <a:xfrm>
            <a:off x="10221433" y="2282456"/>
            <a:ext cx="1757916" cy="646331"/>
          </a:xfrm>
          <a:prstGeom prst="rect">
            <a:avLst/>
          </a:prstGeom>
          <a:noFill/>
        </p:spPr>
        <p:txBody>
          <a:bodyPr wrap="square" rtlCol="0">
            <a:spAutoFit/>
          </a:bodyPr>
          <a:lstStyle/>
          <a:p>
            <a:r>
              <a:rPr lang="en-US" dirty="0"/>
              <a:t>Dynamic data and rich context</a:t>
            </a:r>
          </a:p>
        </p:txBody>
      </p:sp>
    </p:spTree>
    <p:extLst>
      <p:ext uri="{BB962C8B-B14F-4D97-AF65-F5344CB8AC3E}">
        <p14:creationId xmlns:p14="http://schemas.microsoft.com/office/powerpoint/2010/main" val="2888120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47004-33A1-44DF-AD77-19EA44B9DFE1}"/>
              </a:ext>
            </a:extLst>
          </p:cNvPr>
          <p:cNvSpPr>
            <a:spLocks noGrp="1"/>
          </p:cNvSpPr>
          <p:nvPr>
            <p:ph type="title"/>
          </p:nvPr>
        </p:nvSpPr>
        <p:spPr/>
        <p:txBody>
          <a:bodyPr/>
          <a:lstStyle/>
          <a:p>
            <a:r>
              <a:rPr lang="en-US" dirty="0"/>
              <a:t>Web Interfaces</a:t>
            </a:r>
          </a:p>
        </p:txBody>
      </p:sp>
      <p:sp>
        <p:nvSpPr>
          <p:cNvPr id="8" name="Rectangle: Rounded Corners 7">
            <a:extLst>
              <a:ext uri="{FF2B5EF4-FFF2-40B4-BE49-F238E27FC236}">
                <a16:creationId xmlns:a16="http://schemas.microsoft.com/office/drawing/2014/main" id="{6B9C70EF-190C-4DE6-92E4-F10F3D816F3C}"/>
              </a:ext>
            </a:extLst>
          </p:cNvPr>
          <p:cNvSpPr/>
          <p:nvPr/>
        </p:nvSpPr>
        <p:spPr>
          <a:xfrm>
            <a:off x="1715386" y="2020185"/>
            <a:ext cx="2686493" cy="3778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Browser</a:t>
            </a:r>
          </a:p>
        </p:txBody>
      </p:sp>
      <p:sp>
        <p:nvSpPr>
          <p:cNvPr id="9" name="Rectangle: Rounded Corners 8">
            <a:extLst>
              <a:ext uri="{FF2B5EF4-FFF2-40B4-BE49-F238E27FC236}">
                <a16:creationId xmlns:a16="http://schemas.microsoft.com/office/drawing/2014/main" id="{E49FFE01-8951-4AF1-A039-EE49428AEB15}"/>
              </a:ext>
            </a:extLst>
          </p:cNvPr>
          <p:cNvSpPr/>
          <p:nvPr/>
        </p:nvSpPr>
        <p:spPr>
          <a:xfrm>
            <a:off x="6684335" y="1913860"/>
            <a:ext cx="2686493" cy="3778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Web Server</a:t>
            </a:r>
          </a:p>
        </p:txBody>
      </p:sp>
      <p:sp>
        <p:nvSpPr>
          <p:cNvPr id="10" name="Arrow: Left-Right 9">
            <a:extLst>
              <a:ext uri="{FF2B5EF4-FFF2-40B4-BE49-F238E27FC236}">
                <a16:creationId xmlns:a16="http://schemas.microsoft.com/office/drawing/2014/main" id="{B40CC9C2-65CB-41E3-AD1D-1986C921CD45}"/>
              </a:ext>
            </a:extLst>
          </p:cNvPr>
          <p:cNvSpPr/>
          <p:nvPr/>
        </p:nvSpPr>
        <p:spPr>
          <a:xfrm>
            <a:off x="4401879" y="3508743"/>
            <a:ext cx="2339163" cy="111996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HTTP POST/ GET</a:t>
            </a:r>
          </a:p>
        </p:txBody>
      </p:sp>
      <p:sp>
        <p:nvSpPr>
          <p:cNvPr id="11" name="Rectangle: Rounded Corners 10">
            <a:extLst>
              <a:ext uri="{FF2B5EF4-FFF2-40B4-BE49-F238E27FC236}">
                <a16:creationId xmlns:a16="http://schemas.microsoft.com/office/drawing/2014/main" id="{D2CE4478-395B-4ECC-8B25-5201CB7429DB}"/>
              </a:ext>
            </a:extLst>
          </p:cNvPr>
          <p:cNvSpPr/>
          <p:nvPr/>
        </p:nvSpPr>
        <p:spPr>
          <a:xfrm>
            <a:off x="928577" y="1616149"/>
            <a:ext cx="4238846" cy="450111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FA88004C-CA18-430D-9079-F8911E24244E}"/>
              </a:ext>
            </a:extLst>
          </p:cNvPr>
          <p:cNvSpPr/>
          <p:nvPr/>
        </p:nvSpPr>
        <p:spPr>
          <a:xfrm>
            <a:off x="5753987" y="1552353"/>
            <a:ext cx="4238846" cy="450111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TextBox 2">
            <a:extLst>
              <a:ext uri="{FF2B5EF4-FFF2-40B4-BE49-F238E27FC236}">
                <a16:creationId xmlns:a16="http://schemas.microsoft.com/office/drawing/2014/main" id="{11E83CAE-40BE-4027-9701-A6625ACE3139}"/>
              </a:ext>
            </a:extLst>
          </p:cNvPr>
          <p:cNvSpPr txBox="1"/>
          <p:nvPr/>
        </p:nvSpPr>
        <p:spPr>
          <a:xfrm>
            <a:off x="3684182" y="6258919"/>
            <a:ext cx="5537790" cy="369332"/>
          </a:xfrm>
          <a:prstGeom prst="rect">
            <a:avLst/>
          </a:prstGeom>
          <a:noFill/>
        </p:spPr>
        <p:txBody>
          <a:bodyPr wrap="square" rtlCol="0">
            <a:spAutoFit/>
          </a:bodyPr>
          <a:lstStyle/>
          <a:p>
            <a:r>
              <a:rPr lang="en-US" dirty="0"/>
              <a:t>Query String e.g. http://mysite.org?abc=3456</a:t>
            </a:r>
          </a:p>
        </p:txBody>
      </p:sp>
      <p:sp>
        <p:nvSpPr>
          <p:cNvPr id="4" name="TextBox 3">
            <a:extLst>
              <a:ext uri="{FF2B5EF4-FFF2-40B4-BE49-F238E27FC236}">
                <a16:creationId xmlns:a16="http://schemas.microsoft.com/office/drawing/2014/main" id="{3729922E-4B09-4362-9BBE-CAF74B10BB39}"/>
              </a:ext>
            </a:extLst>
          </p:cNvPr>
          <p:cNvSpPr txBox="1"/>
          <p:nvPr/>
        </p:nvSpPr>
        <p:spPr>
          <a:xfrm>
            <a:off x="10292316" y="2537637"/>
            <a:ext cx="1531089" cy="1969770"/>
          </a:xfrm>
          <a:prstGeom prst="rect">
            <a:avLst/>
          </a:prstGeom>
          <a:noFill/>
        </p:spPr>
        <p:txBody>
          <a:bodyPr wrap="square" rtlCol="0">
            <a:spAutoFit/>
          </a:bodyPr>
          <a:lstStyle/>
          <a:p>
            <a:r>
              <a:rPr lang="en-US" dirty="0"/>
              <a:t>Stateless and simplified Interface</a:t>
            </a:r>
          </a:p>
          <a:p>
            <a:endParaRPr lang="en-US" dirty="0"/>
          </a:p>
          <a:p>
            <a:endParaRPr lang="en-US" dirty="0"/>
          </a:p>
          <a:p>
            <a:r>
              <a:rPr lang="en-US" sz="3200" dirty="0"/>
              <a:t>REST</a:t>
            </a:r>
          </a:p>
        </p:txBody>
      </p:sp>
    </p:spTree>
    <p:extLst>
      <p:ext uri="{BB962C8B-B14F-4D97-AF65-F5344CB8AC3E}">
        <p14:creationId xmlns:p14="http://schemas.microsoft.com/office/powerpoint/2010/main" val="1769448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2000"/>
                                        <p:tgtEl>
                                          <p:spTgt spid="4">
                                            <p:txEl>
                                              <p:pRg st="3" end="3"/>
                                            </p:txEl>
                                          </p:spTgt>
                                        </p:tgtEl>
                                      </p:cBhvr>
                                    </p:animEffect>
                                    <p:anim calcmode="lin" valueType="num">
                                      <p:cBhvr>
                                        <p:cTn id="8" dur="2000" fill="hold"/>
                                        <p:tgtEl>
                                          <p:spTgt spid="4">
                                            <p:txEl>
                                              <p:pRg st="3" end="3"/>
                                            </p:txEl>
                                          </p:spTgt>
                                        </p:tgtEl>
                                        <p:attrNameLst>
                                          <p:attrName>ppt_w</p:attrName>
                                        </p:attrNameLst>
                                      </p:cBhvr>
                                      <p:tavLst>
                                        <p:tav tm="0" fmla="#ppt_w*sin(2.5*pi*$)">
                                          <p:val>
                                            <p:fltVal val="0"/>
                                          </p:val>
                                        </p:tav>
                                        <p:tav tm="100000">
                                          <p:val>
                                            <p:fltVal val="1"/>
                                          </p:val>
                                        </p:tav>
                                      </p:tavLst>
                                    </p:anim>
                                    <p:anim calcmode="lin" valueType="num">
                                      <p:cBhvr>
                                        <p:cTn id="9" dur="2000" fill="hold"/>
                                        <p:tgtEl>
                                          <p:spTgt spid="4">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9D9FA-548F-499C-AA2F-B591B987C4AB}"/>
              </a:ext>
            </a:extLst>
          </p:cNvPr>
          <p:cNvSpPr>
            <a:spLocks noGrp="1"/>
          </p:cNvSpPr>
          <p:nvPr>
            <p:ph type="title"/>
          </p:nvPr>
        </p:nvSpPr>
        <p:spPr/>
        <p:txBody>
          <a:bodyPr/>
          <a:lstStyle/>
          <a:p>
            <a:r>
              <a:rPr lang="en-US" dirty="0"/>
              <a:t>The importance of APIs</a:t>
            </a:r>
          </a:p>
        </p:txBody>
      </p:sp>
      <p:sp>
        <p:nvSpPr>
          <p:cNvPr id="3" name="Content Placeholder 2">
            <a:extLst>
              <a:ext uri="{FF2B5EF4-FFF2-40B4-BE49-F238E27FC236}">
                <a16:creationId xmlns:a16="http://schemas.microsoft.com/office/drawing/2014/main" id="{3BB778C1-C23E-46A2-82C1-13CA454B41EA}"/>
              </a:ext>
            </a:extLst>
          </p:cNvPr>
          <p:cNvSpPr>
            <a:spLocks noGrp="1"/>
          </p:cNvSpPr>
          <p:nvPr>
            <p:ph sz="half" idx="1"/>
          </p:nvPr>
        </p:nvSpPr>
        <p:spPr/>
        <p:txBody>
          <a:bodyPr>
            <a:normAutofit fontScale="70000" lnSpcReduction="20000"/>
          </a:bodyPr>
          <a:lstStyle/>
          <a:p>
            <a:r>
              <a:rPr lang="en-US" sz="3600" dirty="0"/>
              <a:t>The secret to business success</a:t>
            </a:r>
          </a:p>
          <a:p>
            <a:r>
              <a:rPr lang="en-US" sz="3600" dirty="0"/>
              <a:t>- Microsoft (How?)</a:t>
            </a:r>
          </a:p>
          <a:p>
            <a:pPr lvl="1"/>
            <a:r>
              <a:rPr lang="en-US" sz="3600" dirty="0"/>
              <a:t>OS Wars (Microsoft/ Apple)</a:t>
            </a:r>
          </a:p>
          <a:p>
            <a:pPr lvl="1"/>
            <a:r>
              <a:rPr lang="en-US" sz="3600" dirty="0"/>
              <a:t>What was the big shift?</a:t>
            </a:r>
          </a:p>
          <a:p>
            <a:pPr marL="201168" lvl="1" indent="0">
              <a:buNone/>
            </a:pPr>
            <a:endParaRPr lang="en-US" sz="3600" dirty="0"/>
          </a:p>
          <a:p>
            <a:pPr marL="201168" lvl="1" indent="0">
              <a:buNone/>
            </a:pPr>
            <a:endParaRPr lang="en-US" sz="3600" dirty="0"/>
          </a:p>
          <a:p>
            <a:endParaRPr lang="en-US" sz="3600" dirty="0"/>
          </a:p>
          <a:p>
            <a:endParaRPr lang="en-US" sz="3600" dirty="0"/>
          </a:p>
        </p:txBody>
      </p:sp>
      <p:sp>
        <p:nvSpPr>
          <p:cNvPr id="4" name="Content Placeholder 3">
            <a:extLst>
              <a:ext uri="{FF2B5EF4-FFF2-40B4-BE49-F238E27FC236}">
                <a16:creationId xmlns:a16="http://schemas.microsoft.com/office/drawing/2014/main" id="{42B45D29-10B7-4724-BE80-939626F39F1C}"/>
              </a:ext>
            </a:extLst>
          </p:cNvPr>
          <p:cNvSpPr>
            <a:spLocks noGrp="1"/>
          </p:cNvSpPr>
          <p:nvPr>
            <p:ph sz="half" idx="2"/>
          </p:nvPr>
        </p:nvSpPr>
        <p:spPr/>
        <p:txBody>
          <a:bodyPr>
            <a:normAutofit fontScale="70000" lnSpcReduction="20000"/>
          </a:bodyPr>
          <a:lstStyle/>
          <a:p>
            <a:pPr fontAlgn="base"/>
            <a:r>
              <a:rPr lang="en-US" dirty="0"/>
              <a:t>All teams will henceforth expose their data and functionality through service interfaces. </a:t>
            </a:r>
          </a:p>
          <a:p>
            <a:pPr fontAlgn="base"/>
            <a:r>
              <a:rPr lang="en-US" dirty="0"/>
              <a:t>Teams must communicate with each other through these interfaces. </a:t>
            </a:r>
          </a:p>
          <a:p>
            <a:pPr fontAlgn="base"/>
            <a:r>
              <a:rPr lang="en-US" dirty="0"/>
              <a:t>There will be no other form of inter-process communication allowed: no direct linking, no direct reads of another team’s data store, no shared-memory model, no back-doors whatsoever. The only communication allowed is via service interface calls over the network. </a:t>
            </a:r>
          </a:p>
          <a:p>
            <a:pPr fontAlgn="base"/>
            <a:r>
              <a:rPr lang="en-US" dirty="0"/>
              <a:t>It doesn’t matter what technology they use. </a:t>
            </a:r>
          </a:p>
          <a:p>
            <a:pPr fontAlgn="base"/>
            <a:r>
              <a:rPr lang="en-US" dirty="0"/>
              <a:t>All service interfaces, without exception, must be designed from the ground up to be externalizable. That is to say, the team must plan and design to be able to expose the interface to developers in the outside world. No exceptions. </a:t>
            </a:r>
          </a:p>
          <a:p>
            <a:pPr fontAlgn="base"/>
            <a:endParaRPr lang="en-US" dirty="0"/>
          </a:p>
          <a:p>
            <a:pPr fontAlgn="base"/>
            <a:r>
              <a:rPr lang="en-US" sz="1200" dirty="0"/>
              <a:t>“</a:t>
            </a:r>
            <a:r>
              <a:rPr lang="en-US" i="1" dirty="0"/>
              <a:t>Anyone who doesn’t do this will be fired.  Thank you; have a nice day!”</a:t>
            </a:r>
            <a:endParaRPr lang="en-US" sz="1200" dirty="0"/>
          </a:p>
          <a:p>
            <a:pPr fontAlgn="base"/>
            <a:endParaRPr lang="en-US" dirty="0"/>
          </a:p>
          <a:p>
            <a:endParaRPr lang="en-US" dirty="0"/>
          </a:p>
        </p:txBody>
      </p:sp>
      <p:sp>
        <p:nvSpPr>
          <p:cNvPr id="5" name="TextBox 4">
            <a:extLst>
              <a:ext uri="{FF2B5EF4-FFF2-40B4-BE49-F238E27FC236}">
                <a16:creationId xmlns:a16="http://schemas.microsoft.com/office/drawing/2014/main" id="{2FB6A593-6285-4145-869A-B5496B827E0F}"/>
              </a:ext>
            </a:extLst>
          </p:cNvPr>
          <p:cNvSpPr txBox="1"/>
          <p:nvPr/>
        </p:nvSpPr>
        <p:spPr>
          <a:xfrm>
            <a:off x="6874303" y="5543029"/>
            <a:ext cx="4281377" cy="523220"/>
          </a:xfrm>
          <a:prstGeom prst="rect">
            <a:avLst/>
          </a:prstGeom>
          <a:noFill/>
        </p:spPr>
        <p:txBody>
          <a:bodyPr wrap="square" rtlCol="0">
            <a:spAutoFit/>
          </a:bodyPr>
          <a:lstStyle/>
          <a:p>
            <a:r>
              <a:rPr lang="en-US" sz="2800" dirty="0"/>
              <a:t>Amazon</a:t>
            </a:r>
          </a:p>
        </p:txBody>
      </p:sp>
    </p:spTree>
    <p:extLst>
      <p:ext uri="{BB962C8B-B14F-4D97-AF65-F5344CB8AC3E}">
        <p14:creationId xmlns:p14="http://schemas.microsoft.com/office/powerpoint/2010/main" val="870453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4182A29-1C92-409F-ACD1-CEAE31D77039}"/>
              </a:ext>
            </a:extLst>
          </p:cNvPr>
          <p:cNvSpPr>
            <a:spLocks noGrp="1"/>
          </p:cNvSpPr>
          <p:nvPr>
            <p:ph type="title"/>
          </p:nvPr>
        </p:nvSpPr>
        <p:spPr/>
        <p:txBody>
          <a:bodyPr/>
          <a:lstStyle/>
          <a:p>
            <a:r>
              <a:rPr lang="en-US" dirty="0"/>
              <a:t>API fundamentals</a:t>
            </a:r>
          </a:p>
        </p:txBody>
      </p:sp>
      <p:sp>
        <p:nvSpPr>
          <p:cNvPr id="6" name="Content Placeholder 5">
            <a:extLst>
              <a:ext uri="{FF2B5EF4-FFF2-40B4-BE49-F238E27FC236}">
                <a16:creationId xmlns:a16="http://schemas.microsoft.com/office/drawing/2014/main" id="{9F66CFF8-02AB-4DF6-9270-75B8478ADC14}"/>
              </a:ext>
            </a:extLst>
          </p:cNvPr>
          <p:cNvSpPr>
            <a:spLocks noGrp="1"/>
          </p:cNvSpPr>
          <p:nvPr>
            <p:ph idx="1"/>
          </p:nvPr>
        </p:nvSpPr>
        <p:spPr/>
        <p:txBody>
          <a:bodyPr/>
          <a:lstStyle/>
          <a:p>
            <a:pPr fontAlgn="base"/>
            <a:r>
              <a:rPr lang="en-US"/>
              <a:t>Some of the lessons Amazon (and everyone else) learned along the way: </a:t>
            </a:r>
          </a:p>
          <a:p>
            <a:pPr fontAlgn="base"/>
            <a:r>
              <a:rPr lang="en-US" b="1"/>
              <a:t>Support</a:t>
            </a:r>
            <a:r>
              <a:rPr lang="en-US"/>
              <a:t> - Support for your teams interface becomes critical </a:t>
            </a:r>
          </a:p>
          <a:p>
            <a:pPr fontAlgn="base"/>
            <a:r>
              <a:rPr lang="en-US" b="1"/>
              <a:t>Security</a:t>
            </a:r>
            <a:r>
              <a:rPr lang="en-US"/>
              <a:t> - Every teams becomes a potential DOS attacker requiring service levels, quotas and throttling </a:t>
            </a:r>
          </a:p>
          <a:p>
            <a:pPr fontAlgn="base"/>
            <a:r>
              <a:rPr lang="en-US" b="1"/>
              <a:t>Monitoring / QA</a:t>
            </a:r>
            <a:r>
              <a:rPr lang="en-US"/>
              <a:t> - Monitoring and QA are interconnected, you will need smart tools for not just telling if something is up and running, but actually delivering the expected results </a:t>
            </a:r>
          </a:p>
          <a:p>
            <a:pPr fontAlgn="base"/>
            <a:r>
              <a:rPr lang="en-US" b="1"/>
              <a:t>Discovery</a:t>
            </a:r>
            <a:r>
              <a:rPr lang="en-US"/>
              <a:t> - Service discovery becomes important.  You will need to know what APIs there are, if they are available and where to find them. </a:t>
            </a:r>
          </a:p>
          <a:p>
            <a:pPr fontAlgn="base"/>
            <a:r>
              <a:rPr lang="en-US" b="1"/>
              <a:t>Testing</a:t>
            </a:r>
            <a:r>
              <a:rPr lang="en-US"/>
              <a:t> - Sandbox and debugging is essential for all APIs </a:t>
            </a:r>
          </a:p>
          <a:p>
            <a:endParaRPr lang="en-US" dirty="0"/>
          </a:p>
        </p:txBody>
      </p:sp>
      <p:sp>
        <p:nvSpPr>
          <p:cNvPr id="7" name="Rectangle 6">
            <a:extLst>
              <a:ext uri="{FF2B5EF4-FFF2-40B4-BE49-F238E27FC236}">
                <a16:creationId xmlns:a16="http://schemas.microsoft.com/office/drawing/2014/main" id="{7476E239-BB9D-4000-8C98-16A51DEDB7F6}"/>
              </a:ext>
            </a:extLst>
          </p:cNvPr>
          <p:cNvSpPr/>
          <p:nvPr/>
        </p:nvSpPr>
        <p:spPr>
          <a:xfrm>
            <a:off x="1097280" y="5792802"/>
            <a:ext cx="10690683" cy="369332"/>
          </a:xfrm>
          <a:prstGeom prst="rect">
            <a:avLst/>
          </a:prstGeom>
        </p:spPr>
        <p:txBody>
          <a:bodyPr wrap="square">
            <a:spAutoFit/>
          </a:bodyPr>
          <a:lstStyle/>
          <a:p>
            <a:r>
              <a:rPr lang="en-US" dirty="0"/>
              <a:t>(</a:t>
            </a:r>
            <a:r>
              <a:rPr lang="en-US" dirty="0">
                <a:hlinkClick r:id="rId2"/>
              </a:rPr>
              <a:t>http://apievangelist.com/2012/01/12/the-secret-to-amazons-success-internal-apis/</a:t>
            </a:r>
            <a:r>
              <a:rPr lang="en-US" dirty="0"/>
              <a:t>)</a:t>
            </a:r>
          </a:p>
        </p:txBody>
      </p:sp>
    </p:spTree>
    <p:extLst>
      <p:ext uri="{BB962C8B-B14F-4D97-AF65-F5344CB8AC3E}">
        <p14:creationId xmlns:p14="http://schemas.microsoft.com/office/powerpoint/2010/main" val="633350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9D9FA-548F-499C-AA2F-B591B987C4AB}"/>
              </a:ext>
            </a:extLst>
          </p:cNvPr>
          <p:cNvSpPr>
            <a:spLocks noGrp="1"/>
          </p:cNvSpPr>
          <p:nvPr>
            <p:ph type="title"/>
          </p:nvPr>
        </p:nvSpPr>
        <p:spPr/>
        <p:txBody>
          <a:bodyPr/>
          <a:lstStyle/>
          <a:p>
            <a:r>
              <a:rPr lang="en-US" dirty="0"/>
              <a:t>And now …?</a:t>
            </a:r>
          </a:p>
        </p:txBody>
      </p:sp>
      <p:sp>
        <p:nvSpPr>
          <p:cNvPr id="3" name="Content Placeholder 2">
            <a:extLst>
              <a:ext uri="{FF2B5EF4-FFF2-40B4-BE49-F238E27FC236}">
                <a16:creationId xmlns:a16="http://schemas.microsoft.com/office/drawing/2014/main" id="{3BB778C1-C23E-46A2-82C1-13CA454B41EA}"/>
              </a:ext>
            </a:extLst>
          </p:cNvPr>
          <p:cNvSpPr>
            <a:spLocks noGrp="1"/>
          </p:cNvSpPr>
          <p:nvPr>
            <p:ph sz="half" idx="1"/>
          </p:nvPr>
        </p:nvSpPr>
        <p:spPr/>
        <p:txBody>
          <a:bodyPr/>
          <a:lstStyle/>
          <a:p>
            <a:r>
              <a:rPr lang="en-US" dirty="0"/>
              <a:t>Framework APIs</a:t>
            </a:r>
          </a:p>
          <a:p>
            <a:r>
              <a:rPr lang="en-US" dirty="0"/>
              <a:t>Platform APIs</a:t>
            </a:r>
          </a:p>
          <a:p>
            <a:r>
              <a:rPr lang="en-US" dirty="0"/>
              <a:t>Smart Device APIs</a:t>
            </a:r>
          </a:p>
          <a:p>
            <a:r>
              <a:rPr lang="en-US" dirty="0"/>
              <a:t>…</a:t>
            </a:r>
          </a:p>
        </p:txBody>
      </p:sp>
      <p:sp>
        <p:nvSpPr>
          <p:cNvPr id="4" name="Content Placeholder 3">
            <a:extLst>
              <a:ext uri="{FF2B5EF4-FFF2-40B4-BE49-F238E27FC236}">
                <a16:creationId xmlns:a16="http://schemas.microsoft.com/office/drawing/2014/main" id="{D0EE1A71-9EE5-4AB4-9520-348A79AC3FA6}"/>
              </a:ext>
            </a:extLst>
          </p:cNvPr>
          <p:cNvSpPr>
            <a:spLocks noGrp="1"/>
          </p:cNvSpPr>
          <p:nvPr>
            <p:ph sz="half" idx="2"/>
          </p:nvPr>
        </p:nvSpPr>
        <p:spPr/>
        <p:txBody>
          <a:bodyPr/>
          <a:lstStyle/>
          <a:p>
            <a:r>
              <a:rPr lang="en-US" dirty="0"/>
              <a:t>The secret to business success</a:t>
            </a:r>
          </a:p>
          <a:p>
            <a:r>
              <a:rPr lang="en-US" dirty="0"/>
              <a:t>- Microsoft (How?)</a:t>
            </a:r>
          </a:p>
          <a:p>
            <a:pPr lvl="1"/>
            <a:r>
              <a:rPr lang="en-US" dirty="0"/>
              <a:t>OS Wars (Microsoft/ Apple)</a:t>
            </a:r>
          </a:p>
          <a:p>
            <a:pPr lvl="1"/>
            <a:r>
              <a:rPr lang="en-US" dirty="0"/>
              <a:t>What was the big shift?</a:t>
            </a:r>
          </a:p>
          <a:p>
            <a:r>
              <a:rPr lang="en-US" dirty="0"/>
              <a:t>- Amazon (Everything is an API) </a:t>
            </a:r>
            <a:r>
              <a:rPr lang="en-US" sz="1200" dirty="0"/>
              <a:t>(</a:t>
            </a:r>
            <a:r>
              <a:rPr lang="en-US" sz="1200" dirty="0">
                <a:hlinkClick r:id="rId3"/>
              </a:rPr>
              <a:t>http://apievangelist.com/2012/01/12/the-secret-to-amazons-success-internal-apis/</a:t>
            </a:r>
            <a:r>
              <a:rPr lang="en-US" sz="1200" dirty="0"/>
              <a:t>)</a:t>
            </a:r>
          </a:p>
          <a:p>
            <a:endParaRPr lang="en-US" sz="1200" dirty="0"/>
          </a:p>
          <a:p>
            <a:r>
              <a:rPr lang="en-US" sz="1200" dirty="0"/>
              <a:t>“</a:t>
            </a:r>
            <a:r>
              <a:rPr lang="en-US" i="1" dirty="0"/>
              <a:t>Anyone who doesn’t do this will be fired.  Thank you; have a nice day!”</a:t>
            </a:r>
            <a:endParaRPr lang="en-US" sz="1200" dirty="0"/>
          </a:p>
        </p:txBody>
      </p:sp>
    </p:spTree>
    <p:extLst>
      <p:ext uri="{BB962C8B-B14F-4D97-AF65-F5344CB8AC3E}">
        <p14:creationId xmlns:p14="http://schemas.microsoft.com/office/powerpoint/2010/main" val="3425649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0B6A5-C7D2-449C-9F59-47A4ED08CFAD}"/>
              </a:ext>
            </a:extLst>
          </p:cNvPr>
          <p:cNvSpPr>
            <a:spLocks noGrp="1"/>
          </p:cNvSpPr>
          <p:nvPr>
            <p:ph type="title"/>
          </p:nvPr>
        </p:nvSpPr>
        <p:spPr/>
        <p:txBody>
          <a:bodyPr/>
          <a:lstStyle/>
          <a:p>
            <a:r>
              <a:rPr lang="en-US" dirty="0"/>
              <a:t>APIs are …</a:t>
            </a:r>
          </a:p>
        </p:txBody>
      </p:sp>
      <p:sp>
        <p:nvSpPr>
          <p:cNvPr id="3" name="Content Placeholder 2">
            <a:extLst>
              <a:ext uri="{FF2B5EF4-FFF2-40B4-BE49-F238E27FC236}">
                <a16:creationId xmlns:a16="http://schemas.microsoft.com/office/drawing/2014/main" id="{3E8BC619-E7D0-457A-8FB6-CC3B66217A30}"/>
              </a:ext>
            </a:extLst>
          </p:cNvPr>
          <p:cNvSpPr>
            <a:spLocks noGrp="1"/>
          </p:cNvSpPr>
          <p:nvPr>
            <p:ph idx="1"/>
          </p:nvPr>
        </p:nvSpPr>
        <p:spPr/>
        <p:txBody>
          <a:bodyPr/>
          <a:lstStyle/>
          <a:p>
            <a:pPr marL="0" indent="0">
              <a:buNone/>
            </a:pPr>
            <a:r>
              <a:rPr lang="en-US" sz="2400" dirty="0"/>
              <a:t>A formal connection between modules</a:t>
            </a:r>
          </a:p>
          <a:p>
            <a:pPr marL="0" indent="0">
              <a:buNone/>
            </a:pPr>
            <a:r>
              <a:rPr lang="en-US" dirty="0"/>
              <a:t>Can be:</a:t>
            </a:r>
          </a:p>
          <a:p>
            <a:pPr>
              <a:buFont typeface="Wingdings" panose="05000000000000000000" pitchFamily="2" charset="2"/>
              <a:buChar char="ü"/>
            </a:pPr>
            <a:r>
              <a:rPr lang="en-US" dirty="0"/>
              <a:t>App to library</a:t>
            </a:r>
          </a:p>
          <a:p>
            <a:pPr>
              <a:buFont typeface="Wingdings" panose="05000000000000000000" pitchFamily="2" charset="2"/>
              <a:buChar char="ü"/>
            </a:pPr>
            <a:r>
              <a:rPr lang="en-US" dirty="0"/>
              <a:t>Peer to peer</a:t>
            </a:r>
          </a:p>
          <a:p>
            <a:pPr>
              <a:buFont typeface="Wingdings" panose="05000000000000000000" pitchFamily="2" charset="2"/>
              <a:buChar char="ü"/>
            </a:pPr>
            <a:r>
              <a:rPr lang="en-US" dirty="0"/>
              <a:t>Client to Server</a:t>
            </a:r>
          </a:p>
          <a:p>
            <a:pPr>
              <a:buFont typeface="Wingdings" panose="05000000000000000000" pitchFamily="2" charset="2"/>
              <a:buChar char="ü"/>
            </a:pPr>
            <a:r>
              <a:rPr lang="en-US" dirty="0"/>
              <a:t>Always a CONTRACT between the two entities</a:t>
            </a:r>
          </a:p>
          <a:p>
            <a:pPr>
              <a:buFont typeface="Wingdings" panose="05000000000000000000" pitchFamily="2" charset="2"/>
              <a:buChar char="ü"/>
            </a:pPr>
            <a:r>
              <a:rPr lang="en-US" dirty="0"/>
              <a:t>Formalized in SDKs, DDKs</a:t>
            </a:r>
          </a:p>
          <a:p>
            <a:endParaRPr lang="en-US" dirty="0"/>
          </a:p>
        </p:txBody>
      </p:sp>
      <p:pic>
        <p:nvPicPr>
          <p:cNvPr id="5" name="Picture 4">
            <a:extLst>
              <a:ext uri="{FF2B5EF4-FFF2-40B4-BE49-F238E27FC236}">
                <a16:creationId xmlns:a16="http://schemas.microsoft.com/office/drawing/2014/main" id="{F03C3094-6337-48E5-B094-15B788CEB6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2337569"/>
            <a:ext cx="3363211" cy="2284713"/>
          </a:xfrm>
          <a:prstGeom prst="rect">
            <a:avLst/>
          </a:prstGeom>
        </p:spPr>
      </p:pic>
    </p:spTree>
    <p:extLst>
      <p:ext uri="{BB962C8B-B14F-4D97-AF65-F5344CB8AC3E}">
        <p14:creationId xmlns:p14="http://schemas.microsoft.com/office/powerpoint/2010/main" val="1293947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7316" y="116828"/>
            <a:ext cx="9212826" cy="6524863"/>
          </a:xfrm>
          <a:prstGeom prst="rect">
            <a:avLst/>
          </a:prstGeom>
        </p:spPr>
        <p:txBody>
          <a:bodyPr wrap="square">
            <a:spAutoFit/>
          </a:bodyPr>
          <a:lstStyle/>
          <a:p>
            <a:r>
              <a:rPr lang="en-US" sz="1100" dirty="0">
                <a:solidFill>
                  <a:srgbClr val="FF0000"/>
                </a:solidFill>
              </a:rPr>
              <a:t>&lt;definitions </a:t>
            </a:r>
            <a:r>
              <a:rPr lang="en-US" sz="1100" dirty="0"/>
              <a:t>name = "</a:t>
            </a:r>
            <a:r>
              <a:rPr lang="en-US" sz="1100" dirty="0" err="1"/>
              <a:t>HelloService</a:t>
            </a:r>
            <a:r>
              <a:rPr lang="en-US" sz="1100" dirty="0"/>
              <a:t>"</a:t>
            </a:r>
          </a:p>
          <a:p>
            <a:r>
              <a:rPr lang="en-US" sz="1100" dirty="0"/>
              <a:t>   </a:t>
            </a:r>
            <a:r>
              <a:rPr lang="en-US" sz="1100" dirty="0" err="1"/>
              <a:t>targetNamespace</a:t>
            </a:r>
            <a:r>
              <a:rPr lang="en-US" sz="1100" dirty="0"/>
              <a:t> = "http://www.examples.com/wsdl/HelloService.wsdl"</a:t>
            </a:r>
          </a:p>
          <a:p>
            <a:r>
              <a:rPr lang="en-US" sz="1100" dirty="0"/>
              <a:t>   </a:t>
            </a:r>
            <a:r>
              <a:rPr lang="en-US" sz="1100" dirty="0" err="1"/>
              <a:t>xmlns</a:t>
            </a:r>
            <a:r>
              <a:rPr lang="en-US" sz="1100" dirty="0"/>
              <a:t> = "http://schemas.xmlsoap.org/</a:t>
            </a:r>
            <a:r>
              <a:rPr lang="en-US" sz="1100" dirty="0" err="1"/>
              <a:t>wsdl</a:t>
            </a:r>
            <a:r>
              <a:rPr lang="en-US" sz="1100" dirty="0"/>
              <a:t>/"</a:t>
            </a:r>
          </a:p>
          <a:p>
            <a:r>
              <a:rPr lang="en-US" sz="1100" dirty="0"/>
              <a:t>   </a:t>
            </a:r>
            <a:r>
              <a:rPr lang="en-US" sz="1100" dirty="0" err="1"/>
              <a:t>xmlns:soap</a:t>
            </a:r>
            <a:r>
              <a:rPr lang="en-US" sz="1100" dirty="0"/>
              <a:t> = "http://schemas.xmlsoap.org/</a:t>
            </a:r>
            <a:r>
              <a:rPr lang="en-US" sz="1100" dirty="0" err="1"/>
              <a:t>wsdl</a:t>
            </a:r>
            <a:r>
              <a:rPr lang="en-US" sz="1100" dirty="0"/>
              <a:t>/soap/"</a:t>
            </a:r>
          </a:p>
          <a:p>
            <a:r>
              <a:rPr lang="en-US" sz="1100" dirty="0"/>
              <a:t>   </a:t>
            </a:r>
            <a:r>
              <a:rPr lang="en-US" sz="1100" dirty="0" err="1"/>
              <a:t>xmlns:tns</a:t>
            </a:r>
            <a:r>
              <a:rPr lang="en-US" sz="1100" dirty="0"/>
              <a:t> = "http://www.examples.com/wsdl/HelloService.wsdl"</a:t>
            </a:r>
          </a:p>
          <a:p>
            <a:r>
              <a:rPr lang="en-US" sz="1100" dirty="0"/>
              <a:t>   </a:t>
            </a:r>
            <a:r>
              <a:rPr lang="en-US" sz="1100" dirty="0" err="1"/>
              <a:t>xmlns:xsd</a:t>
            </a:r>
            <a:r>
              <a:rPr lang="en-US" sz="1100" dirty="0"/>
              <a:t> = "http://www.w3.org/2001/XMLSchema"&gt;</a:t>
            </a:r>
          </a:p>
          <a:p>
            <a:r>
              <a:rPr lang="en-US" sz="1100" dirty="0"/>
              <a:t>   &lt;message name = "</a:t>
            </a:r>
            <a:r>
              <a:rPr lang="en-US" sz="1100" dirty="0" err="1"/>
              <a:t>SayHelloRequest</a:t>
            </a:r>
            <a:r>
              <a:rPr lang="en-US" sz="1100" dirty="0"/>
              <a:t>"&gt;</a:t>
            </a:r>
          </a:p>
          <a:p>
            <a:r>
              <a:rPr lang="en-US" sz="1100" dirty="0"/>
              <a:t>      &lt;part name = "</a:t>
            </a:r>
            <a:r>
              <a:rPr lang="en-US" sz="1100" dirty="0" err="1"/>
              <a:t>firstName</a:t>
            </a:r>
            <a:r>
              <a:rPr lang="en-US" sz="1100" dirty="0"/>
              <a:t>" type = "</a:t>
            </a:r>
            <a:r>
              <a:rPr lang="en-US" sz="1100" dirty="0" err="1"/>
              <a:t>xsd:string</a:t>
            </a:r>
            <a:r>
              <a:rPr lang="en-US" sz="1100" dirty="0"/>
              <a:t>"/&gt;</a:t>
            </a:r>
          </a:p>
          <a:p>
            <a:r>
              <a:rPr lang="en-US" sz="1100" dirty="0"/>
              <a:t>   &lt;/message&gt;	</a:t>
            </a:r>
          </a:p>
          <a:p>
            <a:r>
              <a:rPr lang="en-US" sz="1100" dirty="0"/>
              <a:t>   &lt;message name = "</a:t>
            </a:r>
            <a:r>
              <a:rPr lang="en-US" sz="1100" dirty="0" err="1"/>
              <a:t>SayHelloResponse</a:t>
            </a:r>
            <a:r>
              <a:rPr lang="en-US" sz="1100" dirty="0"/>
              <a:t>"&gt;</a:t>
            </a:r>
          </a:p>
          <a:p>
            <a:r>
              <a:rPr lang="en-US" sz="1100" dirty="0"/>
              <a:t>      &lt;part name = "greeting" type = "</a:t>
            </a:r>
            <a:r>
              <a:rPr lang="en-US" sz="1100" dirty="0" err="1"/>
              <a:t>xsd:string</a:t>
            </a:r>
            <a:r>
              <a:rPr lang="en-US" sz="1100" dirty="0"/>
              <a:t>"/&gt;</a:t>
            </a:r>
          </a:p>
          <a:p>
            <a:r>
              <a:rPr lang="en-US" sz="1100" dirty="0"/>
              <a:t>   &lt;/message&gt;</a:t>
            </a:r>
          </a:p>
          <a:p>
            <a:r>
              <a:rPr lang="en-US" sz="1100" dirty="0"/>
              <a:t>   &lt;</a:t>
            </a:r>
            <a:r>
              <a:rPr lang="en-US" sz="1100" dirty="0" err="1"/>
              <a:t>portType</a:t>
            </a:r>
            <a:r>
              <a:rPr lang="en-US" sz="1100" dirty="0"/>
              <a:t> name = "</a:t>
            </a:r>
            <a:r>
              <a:rPr lang="en-US" sz="1100" dirty="0" err="1"/>
              <a:t>Hello_PortType</a:t>
            </a:r>
            <a:r>
              <a:rPr lang="en-US" sz="1100" dirty="0"/>
              <a:t>"&gt;</a:t>
            </a:r>
          </a:p>
          <a:p>
            <a:r>
              <a:rPr lang="en-US" sz="1100" dirty="0"/>
              <a:t>      &lt;operation name = "</a:t>
            </a:r>
            <a:r>
              <a:rPr lang="en-US" sz="1100" dirty="0" err="1"/>
              <a:t>sayHello</a:t>
            </a:r>
            <a:r>
              <a:rPr lang="en-US" sz="1100" dirty="0"/>
              <a:t>"&gt;</a:t>
            </a:r>
          </a:p>
          <a:p>
            <a:r>
              <a:rPr lang="en-US" sz="1100" dirty="0"/>
              <a:t>         &lt;input message = "</a:t>
            </a:r>
            <a:r>
              <a:rPr lang="en-US" sz="1100" dirty="0" err="1"/>
              <a:t>tns:SayHelloRequest</a:t>
            </a:r>
            <a:r>
              <a:rPr lang="en-US" sz="1100" dirty="0"/>
              <a:t>"/&gt;</a:t>
            </a:r>
          </a:p>
          <a:p>
            <a:r>
              <a:rPr lang="en-US" sz="1100" dirty="0"/>
              <a:t>         &lt;output message = "</a:t>
            </a:r>
            <a:r>
              <a:rPr lang="en-US" sz="1100" dirty="0" err="1"/>
              <a:t>tns:SayHelloResponse</a:t>
            </a:r>
            <a:r>
              <a:rPr lang="en-US" sz="1100" dirty="0"/>
              <a:t>"/&gt;</a:t>
            </a:r>
          </a:p>
          <a:p>
            <a:r>
              <a:rPr lang="en-US" sz="1100" dirty="0"/>
              <a:t>      &lt;/operation&gt;</a:t>
            </a:r>
          </a:p>
          <a:p>
            <a:r>
              <a:rPr lang="en-US" sz="1100" dirty="0"/>
              <a:t>   &lt;/</a:t>
            </a:r>
            <a:r>
              <a:rPr lang="en-US" sz="1100" dirty="0" err="1"/>
              <a:t>portType</a:t>
            </a:r>
            <a:r>
              <a:rPr lang="en-US" sz="1100" dirty="0"/>
              <a:t>&gt;</a:t>
            </a:r>
          </a:p>
          <a:p>
            <a:r>
              <a:rPr lang="en-US" sz="1100" dirty="0"/>
              <a:t>   &lt;binding name = "</a:t>
            </a:r>
            <a:r>
              <a:rPr lang="en-US" sz="1100" dirty="0" err="1"/>
              <a:t>Hello_Binding</a:t>
            </a:r>
            <a:r>
              <a:rPr lang="en-US" sz="1100" dirty="0"/>
              <a:t>" type = "</a:t>
            </a:r>
            <a:r>
              <a:rPr lang="en-US" sz="1100" dirty="0" err="1"/>
              <a:t>tns:Hello_PortType</a:t>
            </a:r>
            <a:r>
              <a:rPr lang="en-US" sz="1100" dirty="0"/>
              <a:t>"&gt;</a:t>
            </a:r>
          </a:p>
          <a:p>
            <a:r>
              <a:rPr lang="en-US" sz="1100" dirty="0"/>
              <a:t>      &lt;</a:t>
            </a:r>
            <a:r>
              <a:rPr lang="en-US" sz="1100" dirty="0" err="1"/>
              <a:t>soap:binding</a:t>
            </a:r>
            <a:r>
              <a:rPr lang="en-US" sz="1100" dirty="0"/>
              <a:t> style = "</a:t>
            </a:r>
            <a:r>
              <a:rPr lang="en-US" sz="1100" dirty="0" err="1"/>
              <a:t>rpc</a:t>
            </a:r>
            <a:r>
              <a:rPr lang="en-US" sz="1100" dirty="0"/>
              <a:t>"</a:t>
            </a:r>
          </a:p>
          <a:p>
            <a:r>
              <a:rPr lang="en-US" sz="1100" dirty="0"/>
              <a:t>         transport = "http://schemas.xmlsoap.org/soap/http"/&gt;</a:t>
            </a:r>
          </a:p>
          <a:p>
            <a:r>
              <a:rPr lang="en-US" sz="1100" dirty="0"/>
              <a:t>      &lt;operation name = "</a:t>
            </a:r>
            <a:r>
              <a:rPr lang="en-US" sz="1100" dirty="0" err="1"/>
              <a:t>sayHello</a:t>
            </a:r>
            <a:r>
              <a:rPr lang="en-US" sz="1100" dirty="0"/>
              <a:t>"&gt;</a:t>
            </a:r>
          </a:p>
          <a:p>
            <a:r>
              <a:rPr lang="en-US" sz="1100" dirty="0"/>
              <a:t>         &lt;</a:t>
            </a:r>
            <a:r>
              <a:rPr lang="en-US" sz="1100" dirty="0" err="1"/>
              <a:t>soap:operation</a:t>
            </a:r>
            <a:r>
              <a:rPr lang="en-US" sz="1100" dirty="0"/>
              <a:t> </a:t>
            </a:r>
            <a:r>
              <a:rPr lang="en-US" sz="1100" dirty="0" err="1"/>
              <a:t>soapAction</a:t>
            </a:r>
            <a:r>
              <a:rPr lang="en-US" sz="1100" dirty="0"/>
              <a:t> = "</a:t>
            </a:r>
            <a:r>
              <a:rPr lang="en-US" sz="1100" dirty="0" err="1"/>
              <a:t>sayHello</a:t>
            </a:r>
            <a:r>
              <a:rPr lang="en-US" sz="1100" dirty="0"/>
              <a:t>"/&gt;</a:t>
            </a:r>
          </a:p>
          <a:p>
            <a:r>
              <a:rPr lang="en-US" sz="1100" dirty="0"/>
              <a:t>         &lt;input&gt;</a:t>
            </a:r>
          </a:p>
          <a:p>
            <a:r>
              <a:rPr lang="en-US" sz="1100" dirty="0"/>
              <a:t>            &lt;</a:t>
            </a:r>
            <a:r>
              <a:rPr lang="en-US" sz="1100" dirty="0" err="1"/>
              <a:t>soap:body</a:t>
            </a:r>
            <a:endParaRPr lang="en-US" sz="1100" dirty="0"/>
          </a:p>
          <a:p>
            <a:r>
              <a:rPr lang="en-US" sz="1100" dirty="0"/>
              <a:t>               </a:t>
            </a:r>
            <a:r>
              <a:rPr lang="en-US" sz="1100" dirty="0" err="1"/>
              <a:t>encodingStyle</a:t>
            </a:r>
            <a:r>
              <a:rPr lang="en-US" sz="1100" dirty="0"/>
              <a:t> = "http://schemas.xmlsoap.org/soap/encoding/"</a:t>
            </a:r>
          </a:p>
          <a:p>
            <a:r>
              <a:rPr lang="en-US" sz="1100" dirty="0"/>
              <a:t>               namespace = "</a:t>
            </a:r>
            <a:r>
              <a:rPr lang="en-US" sz="1100" dirty="0" err="1"/>
              <a:t>urn:examples:helloservice</a:t>
            </a:r>
            <a:r>
              <a:rPr lang="en-US" sz="1100" dirty="0"/>
              <a:t>"</a:t>
            </a:r>
          </a:p>
          <a:p>
            <a:r>
              <a:rPr lang="en-US" sz="1100" dirty="0"/>
              <a:t>               use = "encoded"/&gt;</a:t>
            </a:r>
          </a:p>
          <a:p>
            <a:r>
              <a:rPr lang="en-US" sz="1100" dirty="0"/>
              <a:t>         &lt;/input&gt;	</a:t>
            </a:r>
          </a:p>
          <a:p>
            <a:r>
              <a:rPr lang="en-US" sz="1100" dirty="0"/>
              <a:t>         &lt;output&gt;</a:t>
            </a:r>
          </a:p>
          <a:p>
            <a:r>
              <a:rPr lang="en-US" sz="1100" dirty="0"/>
              <a:t>            &lt;</a:t>
            </a:r>
            <a:r>
              <a:rPr lang="en-US" sz="1100" dirty="0" err="1"/>
              <a:t>soap:body</a:t>
            </a:r>
            <a:endParaRPr lang="en-US" sz="1100" dirty="0"/>
          </a:p>
          <a:p>
            <a:r>
              <a:rPr lang="en-US" sz="1100" dirty="0"/>
              <a:t>               </a:t>
            </a:r>
            <a:r>
              <a:rPr lang="en-US" sz="1100" dirty="0" err="1"/>
              <a:t>encodingStyle</a:t>
            </a:r>
            <a:r>
              <a:rPr lang="en-US" sz="1100" dirty="0"/>
              <a:t> = "http://schemas.xmlsoap.org/soap/encoding/"</a:t>
            </a:r>
          </a:p>
          <a:p>
            <a:r>
              <a:rPr lang="en-US" sz="1100" dirty="0"/>
              <a:t>               namespace = "</a:t>
            </a:r>
            <a:r>
              <a:rPr lang="en-US" sz="1100" dirty="0" err="1"/>
              <a:t>urn:examples:helloservice</a:t>
            </a:r>
            <a:r>
              <a:rPr lang="en-US" sz="1100" dirty="0"/>
              <a:t>"</a:t>
            </a:r>
          </a:p>
          <a:p>
            <a:r>
              <a:rPr lang="en-US" sz="1100" dirty="0"/>
              <a:t>               use = "encoded"/&gt;</a:t>
            </a:r>
          </a:p>
          <a:p>
            <a:r>
              <a:rPr lang="en-US" sz="1100" dirty="0"/>
              <a:t>         &lt;/output&gt;</a:t>
            </a:r>
          </a:p>
          <a:p>
            <a:r>
              <a:rPr lang="en-US" sz="1100" dirty="0"/>
              <a:t>      &lt;/operation&gt;</a:t>
            </a:r>
          </a:p>
          <a:p>
            <a:r>
              <a:rPr lang="en-US" sz="1100" dirty="0"/>
              <a:t>   &lt;/binding&gt;</a:t>
            </a:r>
          </a:p>
          <a:p>
            <a:endParaRPr lang="en-US" sz="1100" dirty="0"/>
          </a:p>
        </p:txBody>
      </p:sp>
      <p:sp>
        <p:nvSpPr>
          <p:cNvPr id="8" name="TextBox 7"/>
          <p:cNvSpPr txBox="1"/>
          <p:nvPr/>
        </p:nvSpPr>
        <p:spPr>
          <a:xfrm>
            <a:off x="6725265" y="2408903"/>
            <a:ext cx="5093109" cy="3139321"/>
          </a:xfrm>
          <a:prstGeom prst="rect">
            <a:avLst/>
          </a:prstGeom>
          <a:noFill/>
        </p:spPr>
        <p:txBody>
          <a:bodyPr wrap="square" rtlCol="0">
            <a:spAutoFit/>
          </a:bodyPr>
          <a:lstStyle/>
          <a:p>
            <a:r>
              <a:rPr lang="en-US" dirty="0"/>
              <a:t> &lt;service name = "</a:t>
            </a:r>
            <a:r>
              <a:rPr lang="en-US" dirty="0" err="1"/>
              <a:t>Hello_Service</a:t>
            </a:r>
            <a:r>
              <a:rPr lang="en-US" dirty="0"/>
              <a:t>"&gt;</a:t>
            </a:r>
          </a:p>
          <a:p>
            <a:r>
              <a:rPr lang="en-US" dirty="0"/>
              <a:t>      &lt;documentation&gt;WSDL File for </a:t>
            </a:r>
            <a:r>
              <a:rPr lang="en-US" dirty="0" err="1"/>
              <a:t>HelloService</a:t>
            </a:r>
            <a:r>
              <a:rPr lang="en-US" dirty="0"/>
              <a:t>&lt;/documentation&gt;</a:t>
            </a:r>
          </a:p>
          <a:p>
            <a:r>
              <a:rPr lang="en-US" dirty="0"/>
              <a:t>      &lt;port binding = "</a:t>
            </a:r>
            <a:r>
              <a:rPr lang="en-US" dirty="0" err="1"/>
              <a:t>tns:Hello_Binding</a:t>
            </a:r>
            <a:r>
              <a:rPr lang="en-US" dirty="0"/>
              <a:t>" name = "</a:t>
            </a:r>
            <a:r>
              <a:rPr lang="en-US" dirty="0" err="1"/>
              <a:t>Hello_Port</a:t>
            </a:r>
            <a:r>
              <a:rPr lang="en-US" dirty="0"/>
              <a:t>"&gt;</a:t>
            </a:r>
          </a:p>
          <a:p>
            <a:r>
              <a:rPr lang="en-US" dirty="0"/>
              <a:t>         &lt;</a:t>
            </a:r>
            <a:r>
              <a:rPr lang="en-US" dirty="0" err="1"/>
              <a:t>soap:address</a:t>
            </a:r>
            <a:endParaRPr lang="en-US" dirty="0"/>
          </a:p>
          <a:p>
            <a:r>
              <a:rPr lang="en-US" dirty="0"/>
              <a:t>            location = "http://www.examples.com/SayHello/" /&gt;</a:t>
            </a:r>
          </a:p>
          <a:p>
            <a:r>
              <a:rPr lang="en-US" dirty="0"/>
              <a:t>      &lt;/port&gt;</a:t>
            </a:r>
          </a:p>
          <a:p>
            <a:r>
              <a:rPr lang="en-US" dirty="0"/>
              <a:t>   &lt;/service&gt;</a:t>
            </a:r>
          </a:p>
          <a:p>
            <a:r>
              <a:rPr lang="en-US" dirty="0">
                <a:solidFill>
                  <a:srgbClr val="FF0000"/>
                </a:solidFill>
              </a:rPr>
              <a:t>&lt;/definitions&gt;</a:t>
            </a:r>
          </a:p>
        </p:txBody>
      </p:sp>
      <p:sp>
        <p:nvSpPr>
          <p:cNvPr id="9" name="TextBox 8"/>
          <p:cNvSpPr txBox="1"/>
          <p:nvPr/>
        </p:nvSpPr>
        <p:spPr>
          <a:xfrm>
            <a:off x="8996516" y="226142"/>
            <a:ext cx="2526890" cy="369332"/>
          </a:xfrm>
          <a:prstGeom prst="rect">
            <a:avLst/>
          </a:prstGeom>
          <a:noFill/>
        </p:spPr>
        <p:txBody>
          <a:bodyPr wrap="square" rtlCol="0">
            <a:spAutoFit/>
          </a:bodyPr>
          <a:lstStyle/>
          <a:p>
            <a:r>
              <a:rPr lang="en-US" dirty="0"/>
              <a:t>WSDL For Hello World</a:t>
            </a:r>
          </a:p>
        </p:txBody>
      </p:sp>
    </p:spTree>
    <p:extLst>
      <p:ext uri="{BB962C8B-B14F-4D97-AF65-F5344CB8AC3E}">
        <p14:creationId xmlns:p14="http://schemas.microsoft.com/office/powerpoint/2010/main" val="455062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47004-33A1-44DF-AD77-19EA44B9DFE1}"/>
              </a:ext>
            </a:extLst>
          </p:cNvPr>
          <p:cNvSpPr>
            <a:spLocks noGrp="1"/>
          </p:cNvSpPr>
          <p:nvPr>
            <p:ph type="title"/>
          </p:nvPr>
        </p:nvSpPr>
        <p:spPr/>
        <p:txBody>
          <a:bodyPr/>
          <a:lstStyle/>
          <a:p>
            <a:r>
              <a:rPr lang="en-US" dirty="0"/>
              <a:t>In single process execution</a:t>
            </a:r>
          </a:p>
        </p:txBody>
      </p:sp>
      <p:graphicFrame>
        <p:nvGraphicFramePr>
          <p:cNvPr id="4" name="Content Placeholder 3">
            <a:extLst>
              <a:ext uri="{FF2B5EF4-FFF2-40B4-BE49-F238E27FC236}">
                <a16:creationId xmlns:a16="http://schemas.microsoft.com/office/drawing/2014/main" id="{6BE5AEAC-3909-48F4-BD5D-419A5A2D9B1A}"/>
              </a:ext>
            </a:extLst>
          </p:cNvPr>
          <p:cNvGraphicFramePr>
            <a:graphicFrameLocks noGrp="1"/>
          </p:cNvGraphicFramePr>
          <p:nvPr>
            <p:ph idx="1"/>
            <p:extLst>
              <p:ext uri="{D42A27DB-BD31-4B8C-83A1-F6EECF244321}">
                <p14:modId xmlns:p14="http://schemas.microsoft.com/office/powerpoint/2010/main" val="2672614047"/>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rrow: Striped Right 4">
            <a:extLst>
              <a:ext uri="{FF2B5EF4-FFF2-40B4-BE49-F238E27FC236}">
                <a16:creationId xmlns:a16="http://schemas.microsoft.com/office/drawing/2014/main" id="{5A2D3EF0-DB43-4F8F-AEF5-5534826FE001}"/>
              </a:ext>
            </a:extLst>
          </p:cNvPr>
          <p:cNvSpPr/>
          <p:nvPr/>
        </p:nvSpPr>
        <p:spPr>
          <a:xfrm rot="5400000">
            <a:off x="311887" y="4130749"/>
            <a:ext cx="2261191" cy="85769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APIs</a:t>
            </a:r>
          </a:p>
        </p:txBody>
      </p:sp>
      <p:sp>
        <p:nvSpPr>
          <p:cNvPr id="6" name="TextBox 5">
            <a:extLst>
              <a:ext uri="{FF2B5EF4-FFF2-40B4-BE49-F238E27FC236}">
                <a16:creationId xmlns:a16="http://schemas.microsoft.com/office/drawing/2014/main" id="{E3D97E61-8CDF-4B4E-9606-070546E934E6}"/>
              </a:ext>
            </a:extLst>
          </p:cNvPr>
          <p:cNvSpPr txBox="1"/>
          <p:nvPr/>
        </p:nvSpPr>
        <p:spPr>
          <a:xfrm>
            <a:off x="1217465" y="5977891"/>
            <a:ext cx="9817395" cy="369332"/>
          </a:xfrm>
          <a:prstGeom prst="rect">
            <a:avLst/>
          </a:prstGeom>
          <a:noFill/>
        </p:spPr>
        <p:txBody>
          <a:bodyPr wrap="square" rtlCol="0">
            <a:spAutoFit/>
          </a:bodyPr>
          <a:lstStyle/>
          <a:p>
            <a:r>
              <a:rPr lang="en-US" dirty="0"/>
              <a:t>All components had access to data and information about all other components (DOS/ WINDOWS)</a:t>
            </a:r>
          </a:p>
        </p:txBody>
      </p:sp>
    </p:spTree>
    <p:extLst>
      <p:ext uri="{BB962C8B-B14F-4D97-AF65-F5344CB8AC3E}">
        <p14:creationId xmlns:p14="http://schemas.microsoft.com/office/powerpoint/2010/main" val="336957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rrow: Left-Right 9">
            <a:extLst>
              <a:ext uri="{FF2B5EF4-FFF2-40B4-BE49-F238E27FC236}">
                <a16:creationId xmlns:a16="http://schemas.microsoft.com/office/drawing/2014/main" id="{9AF871AD-B5D6-4941-9678-EED966834F18}"/>
              </a:ext>
            </a:extLst>
          </p:cNvPr>
          <p:cNvSpPr/>
          <p:nvPr/>
        </p:nvSpPr>
        <p:spPr>
          <a:xfrm>
            <a:off x="3664689" y="3324447"/>
            <a:ext cx="4572000" cy="58833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243E6C-6142-46E5-94F4-B198001429D3}"/>
              </a:ext>
            </a:extLst>
          </p:cNvPr>
          <p:cNvSpPr>
            <a:spLocks noGrp="1"/>
          </p:cNvSpPr>
          <p:nvPr>
            <p:ph type="title"/>
          </p:nvPr>
        </p:nvSpPr>
        <p:spPr/>
        <p:txBody>
          <a:bodyPr/>
          <a:lstStyle/>
          <a:p>
            <a:r>
              <a:rPr lang="en-US" dirty="0"/>
              <a:t>It was more like this</a:t>
            </a:r>
          </a:p>
        </p:txBody>
      </p:sp>
      <p:sp>
        <p:nvSpPr>
          <p:cNvPr id="4" name="Rectangle: Rounded Corners 3">
            <a:extLst>
              <a:ext uri="{FF2B5EF4-FFF2-40B4-BE49-F238E27FC236}">
                <a16:creationId xmlns:a16="http://schemas.microsoft.com/office/drawing/2014/main" id="{018A9F2A-A428-4332-AF2B-C105D8CB692C}"/>
              </a:ext>
            </a:extLst>
          </p:cNvPr>
          <p:cNvSpPr/>
          <p:nvPr/>
        </p:nvSpPr>
        <p:spPr>
          <a:xfrm>
            <a:off x="1658679" y="2395870"/>
            <a:ext cx="1906772" cy="23037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Application</a:t>
            </a:r>
          </a:p>
        </p:txBody>
      </p:sp>
      <p:sp>
        <p:nvSpPr>
          <p:cNvPr id="5" name="Rectangle: Rounded Corners 4">
            <a:extLst>
              <a:ext uri="{FF2B5EF4-FFF2-40B4-BE49-F238E27FC236}">
                <a16:creationId xmlns:a16="http://schemas.microsoft.com/office/drawing/2014/main" id="{095A27AE-A9FA-44EA-A1F1-BD9F672EB99D}"/>
              </a:ext>
            </a:extLst>
          </p:cNvPr>
          <p:cNvSpPr/>
          <p:nvPr/>
        </p:nvSpPr>
        <p:spPr>
          <a:xfrm>
            <a:off x="4848447" y="2395869"/>
            <a:ext cx="2197395" cy="23037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Drivers</a:t>
            </a:r>
          </a:p>
        </p:txBody>
      </p:sp>
      <p:sp>
        <p:nvSpPr>
          <p:cNvPr id="6" name="Rectangle: Rounded Corners 5">
            <a:extLst>
              <a:ext uri="{FF2B5EF4-FFF2-40B4-BE49-F238E27FC236}">
                <a16:creationId xmlns:a16="http://schemas.microsoft.com/office/drawing/2014/main" id="{5E7E365E-DCAA-4760-BD1A-1659DBB73669}"/>
              </a:ext>
            </a:extLst>
          </p:cNvPr>
          <p:cNvSpPr/>
          <p:nvPr/>
        </p:nvSpPr>
        <p:spPr>
          <a:xfrm>
            <a:off x="8151627" y="2395869"/>
            <a:ext cx="2324986" cy="23037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Client Layer</a:t>
            </a:r>
          </a:p>
        </p:txBody>
      </p:sp>
      <p:sp>
        <p:nvSpPr>
          <p:cNvPr id="8" name="Right Triangle 7">
            <a:extLst>
              <a:ext uri="{FF2B5EF4-FFF2-40B4-BE49-F238E27FC236}">
                <a16:creationId xmlns:a16="http://schemas.microsoft.com/office/drawing/2014/main" id="{576AC1EA-0958-456E-A67D-B1087B03701C}"/>
              </a:ext>
            </a:extLst>
          </p:cNvPr>
          <p:cNvSpPr/>
          <p:nvPr/>
        </p:nvSpPr>
        <p:spPr>
          <a:xfrm>
            <a:off x="1814623" y="5110716"/>
            <a:ext cx="9257414" cy="935665"/>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HW</a:t>
            </a:r>
          </a:p>
        </p:txBody>
      </p:sp>
      <p:sp>
        <p:nvSpPr>
          <p:cNvPr id="9" name="Right Triangle 8">
            <a:extLst>
              <a:ext uri="{FF2B5EF4-FFF2-40B4-BE49-F238E27FC236}">
                <a16:creationId xmlns:a16="http://schemas.microsoft.com/office/drawing/2014/main" id="{1A942D3B-1F97-475B-9093-8531D564F707}"/>
              </a:ext>
            </a:extLst>
          </p:cNvPr>
          <p:cNvSpPr/>
          <p:nvPr/>
        </p:nvSpPr>
        <p:spPr>
          <a:xfrm rot="10800000">
            <a:off x="1814623" y="4958315"/>
            <a:ext cx="9257414" cy="935665"/>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5D131368-9550-4B7C-91FF-68E93FD3B4E3}"/>
              </a:ext>
            </a:extLst>
          </p:cNvPr>
          <p:cNvSpPr txBox="1"/>
          <p:nvPr/>
        </p:nvSpPr>
        <p:spPr>
          <a:xfrm>
            <a:off x="7875182" y="5110006"/>
            <a:ext cx="1134140" cy="369332"/>
          </a:xfrm>
          <a:prstGeom prst="rect">
            <a:avLst/>
          </a:prstGeom>
          <a:noFill/>
        </p:spPr>
        <p:txBody>
          <a:bodyPr wrap="square" rtlCol="0">
            <a:spAutoFit/>
          </a:bodyPr>
          <a:lstStyle/>
          <a:p>
            <a:r>
              <a:rPr lang="en-US" dirty="0"/>
              <a:t>OS</a:t>
            </a:r>
          </a:p>
        </p:txBody>
      </p:sp>
      <p:sp>
        <p:nvSpPr>
          <p:cNvPr id="12" name="TextBox 11">
            <a:extLst>
              <a:ext uri="{FF2B5EF4-FFF2-40B4-BE49-F238E27FC236}">
                <a16:creationId xmlns:a16="http://schemas.microsoft.com/office/drawing/2014/main" id="{39C6B2A3-6798-4521-BAF9-BB2F4A82AD36}"/>
              </a:ext>
            </a:extLst>
          </p:cNvPr>
          <p:cNvSpPr txBox="1"/>
          <p:nvPr/>
        </p:nvSpPr>
        <p:spPr>
          <a:xfrm>
            <a:off x="11015330" y="3097619"/>
            <a:ext cx="1056168" cy="923330"/>
          </a:xfrm>
          <a:prstGeom prst="rect">
            <a:avLst/>
          </a:prstGeom>
          <a:noFill/>
        </p:spPr>
        <p:txBody>
          <a:bodyPr wrap="square" rtlCol="0">
            <a:spAutoFit/>
          </a:bodyPr>
          <a:lstStyle/>
          <a:p>
            <a:r>
              <a:rPr lang="en-US" dirty="0"/>
              <a:t>DOS</a:t>
            </a:r>
          </a:p>
          <a:p>
            <a:r>
              <a:rPr lang="en-US" dirty="0"/>
              <a:t>Windows</a:t>
            </a:r>
          </a:p>
          <a:p>
            <a:endParaRPr lang="en-US" dirty="0"/>
          </a:p>
        </p:txBody>
      </p:sp>
    </p:spTree>
    <p:extLst>
      <p:ext uri="{BB962C8B-B14F-4D97-AF65-F5344CB8AC3E}">
        <p14:creationId xmlns:p14="http://schemas.microsoft.com/office/powerpoint/2010/main" val="1627457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47004-33A1-44DF-AD77-19EA44B9DFE1}"/>
              </a:ext>
            </a:extLst>
          </p:cNvPr>
          <p:cNvSpPr>
            <a:spLocks noGrp="1"/>
          </p:cNvSpPr>
          <p:nvPr>
            <p:ph type="title"/>
          </p:nvPr>
        </p:nvSpPr>
        <p:spPr/>
        <p:txBody>
          <a:bodyPr/>
          <a:lstStyle/>
          <a:p>
            <a:r>
              <a:rPr lang="en-US" dirty="0"/>
              <a:t>In single process execution</a:t>
            </a:r>
          </a:p>
        </p:txBody>
      </p:sp>
      <p:sp>
        <p:nvSpPr>
          <p:cNvPr id="8" name="Rectangle: Rounded Corners 7">
            <a:extLst>
              <a:ext uri="{FF2B5EF4-FFF2-40B4-BE49-F238E27FC236}">
                <a16:creationId xmlns:a16="http://schemas.microsoft.com/office/drawing/2014/main" id="{6B9C70EF-190C-4DE6-92E4-F10F3D816F3C}"/>
              </a:ext>
            </a:extLst>
          </p:cNvPr>
          <p:cNvSpPr/>
          <p:nvPr/>
        </p:nvSpPr>
        <p:spPr>
          <a:xfrm>
            <a:off x="1715386" y="2020185"/>
            <a:ext cx="2686493" cy="3778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 1</a:t>
            </a:r>
          </a:p>
        </p:txBody>
      </p:sp>
      <p:sp>
        <p:nvSpPr>
          <p:cNvPr id="9" name="Rectangle: Rounded Corners 8">
            <a:extLst>
              <a:ext uri="{FF2B5EF4-FFF2-40B4-BE49-F238E27FC236}">
                <a16:creationId xmlns:a16="http://schemas.microsoft.com/office/drawing/2014/main" id="{E49FFE01-8951-4AF1-A039-EE49428AEB15}"/>
              </a:ext>
            </a:extLst>
          </p:cNvPr>
          <p:cNvSpPr/>
          <p:nvPr/>
        </p:nvSpPr>
        <p:spPr>
          <a:xfrm>
            <a:off x="6684335" y="1913860"/>
            <a:ext cx="2686493" cy="3778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 2</a:t>
            </a:r>
          </a:p>
        </p:txBody>
      </p:sp>
      <p:sp>
        <p:nvSpPr>
          <p:cNvPr id="10" name="Arrow: Left-Right 9">
            <a:extLst>
              <a:ext uri="{FF2B5EF4-FFF2-40B4-BE49-F238E27FC236}">
                <a16:creationId xmlns:a16="http://schemas.microsoft.com/office/drawing/2014/main" id="{B40CC9C2-65CB-41E3-AD1D-1986C921CD45}"/>
              </a:ext>
            </a:extLst>
          </p:cNvPr>
          <p:cNvSpPr/>
          <p:nvPr/>
        </p:nvSpPr>
        <p:spPr>
          <a:xfrm>
            <a:off x="4401879" y="3508743"/>
            <a:ext cx="2339163" cy="111996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Shared Memory message</a:t>
            </a:r>
          </a:p>
        </p:txBody>
      </p:sp>
      <p:sp>
        <p:nvSpPr>
          <p:cNvPr id="11" name="Rectangle: Rounded Corners 10">
            <a:extLst>
              <a:ext uri="{FF2B5EF4-FFF2-40B4-BE49-F238E27FC236}">
                <a16:creationId xmlns:a16="http://schemas.microsoft.com/office/drawing/2014/main" id="{D2CE4478-395B-4ECC-8B25-5201CB7429DB}"/>
              </a:ext>
            </a:extLst>
          </p:cNvPr>
          <p:cNvSpPr/>
          <p:nvPr/>
        </p:nvSpPr>
        <p:spPr>
          <a:xfrm>
            <a:off x="928577" y="1538177"/>
            <a:ext cx="10100930" cy="450111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TextBox 2">
            <a:extLst>
              <a:ext uri="{FF2B5EF4-FFF2-40B4-BE49-F238E27FC236}">
                <a16:creationId xmlns:a16="http://schemas.microsoft.com/office/drawing/2014/main" id="{9633BD9D-55A4-473C-AB5C-12BB670F3BAA}"/>
              </a:ext>
            </a:extLst>
          </p:cNvPr>
          <p:cNvSpPr txBox="1"/>
          <p:nvPr/>
        </p:nvSpPr>
        <p:spPr>
          <a:xfrm>
            <a:off x="10384465" y="3331535"/>
            <a:ext cx="1623237" cy="646331"/>
          </a:xfrm>
          <a:prstGeom prst="rect">
            <a:avLst/>
          </a:prstGeom>
          <a:noFill/>
        </p:spPr>
        <p:txBody>
          <a:bodyPr wrap="square" rtlCol="0">
            <a:spAutoFit/>
          </a:bodyPr>
          <a:lstStyle/>
          <a:p>
            <a:r>
              <a:rPr lang="en-US" dirty="0"/>
              <a:t>Windows</a:t>
            </a:r>
          </a:p>
          <a:p>
            <a:r>
              <a:rPr lang="en-US" dirty="0"/>
              <a:t>Unix Pipes</a:t>
            </a:r>
          </a:p>
        </p:txBody>
      </p:sp>
    </p:spTree>
    <p:extLst>
      <p:ext uri="{BB962C8B-B14F-4D97-AF65-F5344CB8AC3E}">
        <p14:creationId xmlns:p14="http://schemas.microsoft.com/office/powerpoint/2010/main" val="366772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47004-33A1-44DF-AD77-19EA44B9DFE1}"/>
              </a:ext>
            </a:extLst>
          </p:cNvPr>
          <p:cNvSpPr>
            <a:spLocks noGrp="1"/>
          </p:cNvSpPr>
          <p:nvPr>
            <p:ph type="title"/>
          </p:nvPr>
        </p:nvSpPr>
        <p:spPr/>
        <p:txBody>
          <a:bodyPr/>
          <a:lstStyle/>
          <a:p>
            <a:r>
              <a:rPr lang="en-US" dirty="0"/>
              <a:t>In single process execution</a:t>
            </a:r>
          </a:p>
        </p:txBody>
      </p:sp>
      <p:sp>
        <p:nvSpPr>
          <p:cNvPr id="8" name="Rectangle: Rounded Corners 7">
            <a:extLst>
              <a:ext uri="{FF2B5EF4-FFF2-40B4-BE49-F238E27FC236}">
                <a16:creationId xmlns:a16="http://schemas.microsoft.com/office/drawing/2014/main" id="{6B9C70EF-190C-4DE6-92E4-F10F3D816F3C}"/>
              </a:ext>
            </a:extLst>
          </p:cNvPr>
          <p:cNvSpPr/>
          <p:nvPr/>
        </p:nvSpPr>
        <p:spPr>
          <a:xfrm>
            <a:off x="1715386" y="2020185"/>
            <a:ext cx="6053470" cy="20130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 1</a:t>
            </a:r>
          </a:p>
        </p:txBody>
      </p:sp>
      <p:sp>
        <p:nvSpPr>
          <p:cNvPr id="11" name="Rectangle: Rounded Corners 10">
            <a:extLst>
              <a:ext uri="{FF2B5EF4-FFF2-40B4-BE49-F238E27FC236}">
                <a16:creationId xmlns:a16="http://schemas.microsoft.com/office/drawing/2014/main" id="{D2CE4478-395B-4ECC-8B25-5201CB7429DB}"/>
              </a:ext>
            </a:extLst>
          </p:cNvPr>
          <p:cNvSpPr/>
          <p:nvPr/>
        </p:nvSpPr>
        <p:spPr>
          <a:xfrm>
            <a:off x="928577" y="1538177"/>
            <a:ext cx="10100930" cy="450111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105EBDCC-1937-42BE-81A8-6493266AA619}"/>
              </a:ext>
            </a:extLst>
          </p:cNvPr>
          <p:cNvSpPr/>
          <p:nvPr/>
        </p:nvSpPr>
        <p:spPr>
          <a:xfrm>
            <a:off x="2629786" y="4408967"/>
            <a:ext cx="1970567" cy="103490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DLL/ .SO</a:t>
            </a:r>
          </a:p>
        </p:txBody>
      </p:sp>
      <p:sp>
        <p:nvSpPr>
          <p:cNvPr id="12" name="Rectangle: Rounded Corners 11">
            <a:extLst>
              <a:ext uri="{FF2B5EF4-FFF2-40B4-BE49-F238E27FC236}">
                <a16:creationId xmlns:a16="http://schemas.microsoft.com/office/drawing/2014/main" id="{C30D5C26-CA80-43E5-AB31-C7758354C63C}"/>
              </a:ext>
            </a:extLst>
          </p:cNvPr>
          <p:cNvSpPr/>
          <p:nvPr/>
        </p:nvSpPr>
        <p:spPr>
          <a:xfrm>
            <a:off x="5316278" y="4408967"/>
            <a:ext cx="1970567" cy="103490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DLL/ .SO</a:t>
            </a:r>
          </a:p>
        </p:txBody>
      </p:sp>
      <p:cxnSp>
        <p:nvCxnSpPr>
          <p:cNvPr id="5" name="Straight Arrow Connector 4">
            <a:extLst>
              <a:ext uri="{FF2B5EF4-FFF2-40B4-BE49-F238E27FC236}">
                <a16:creationId xmlns:a16="http://schemas.microsoft.com/office/drawing/2014/main" id="{AEFFE936-08D2-454A-9D95-728101B1DC99}"/>
              </a:ext>
            </a:extLst>
          </p:cNvPr>
          <p:cNvCxnSpPr>
            <a:stCxn id="8" idx="2"/>
          </p:cNvCxnSpPr>
          <p:nvPr/>
        </p:nvCxnSpPr>
        <p:spPr>
          <a:xfrm flipH="1">
            <a:off x="3827721" y="4033284"/>
            <a:ext cx="914400" cy="375683"/>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3" name="Straight Arrow Connector 12">
            <a:extLst>
              <a:ext uri="{FF2B5EF4-FFF2-40B4-BE49-F238E27FC236}">
                <a16:creationId xmlns:a16="http://schemas.microsoft.com/office/drawing/2014/main" id="{FAAE6934-0A05-47FD-B804-DB6AC84C434A}"/>
              </a:ext>
            </a:extLst>
          </p:cNvPr>
          <p:cNvCxnSpPr>
            <a:cxnSpLocks/>
            <a:stCxn id="8" idx="2"/>
            <a:endCxn id="12" idx="0"/>
          </p:cNvCxnSpPr>
          <p:nvPr/>
        </p:nvCxnSpPr>
        <p:spPr>
          <a:xfrm>
            <a:off x="4742121" y="4033284"/>
            <a:ext cx="1559441" cy="375683"/>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4" name="TextBox 13">
            <a:extLst>
              <a:ext uri="{FF2B5EF4-FFF2-40B4-BE49-F238E27FC236}">
                <a16:creationId xmlns:a16="http://schemas.microsoft.com/office/drawing/2014/main" id="{DDEDCA58-1AC2-40D1-9D93-270AA30668FC}"/>
              </a:ext>
            </a:extLst>
          </p:cNvPr>
          <p:cNvSpPr txBox="1"/>
          <p:nvPr/>
        </p:nvSpPr>
        <p:spPr>
          <a:xfrm>
            <a:off x="8343013" y="2282456"/>
            <a:ext cx="2197396" cy="2862322"/>
          </a:xfrm>
          <a:prstGeom prst="rect">
            <a:avLst/>
          </a:prstGeom>
          <a:noFill/>
        </p:spPr>
        <p:txBody>
          <a:bodyPr wrap="square" rtlCol="0">
            <a:spAutoFit/>
          </a:bodyPr>
          <a:lstStyle/>
          <a:p>
            <a:r>
              <a:rPr lang="en-US" dirty="0"/>
              <a:t>APIs focused on same dev. model between App and Library</a:t>
            </a:r>
          </a:p>
          <a:p>
            <a:endParaRPr lang="en-US" dirty="0"/>
          </a:p>
          <a:p>
            <a:pPr marL="285750" indent="-285750">
              <a:buFontTx/>
              <a:buChar char="-"/>
            </a:pPr>
            <a:r>
              <a:rPr lang="en-US" dirty="0"/>
              <a:t>Windows</a:t>
            </a:r>
          </a:p>
          <a:p>
            <a:pPr marL="285750" indent="-285750">
              <a:buFontTx/>
              <a:buChar char="-"/>
            </a:pPr>
            <a:r>
              <a:rPr lang="en-US" dirty="0"/>
              <a:t>X Windows (UNIX)</a:t>
            </a:r>
          </a:p>
          <a:p>
            <a:pPr marL="285750" indent="-285750">
              <a:buFontTx/>
              <a:buChar char="-"/>
            </a:pPr>
            <a:endParaRPr lang="en-US" dirty="0"/>
          </a:p>
          <a:p>
            <a:r>
              <a:rPr lang="en-US" dirty="0"/>
              <a:t>Interfaces stated in .h files</a:t>
            </a:r>
          </a:p>
        </p:txBody>
      </p:sp>
    </p:spTree>
    <p:extLst>
      <p:ext uri="{BB962C8B-B14F-4D97-AF65-F5344CB8AC3E}">
        <p14:creationId xmlns:p14="http://schemas.microsoft.com/office/powerpoint/2010/main" val="3136841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47004-33A1-44DF-AD77-19EA44B9DFE1}"/>
              </a:ext>
            </a:extLst>
          </p:cNvPr>
          <p:cNvSpPr>
            <a:spLocks noGrp="1"/>
          </p:cNvSpPr>
          <p:nvPr>
            <p:ph type="title"/>
          </p:nvPr>
        </p:nvSpPr>
        <p:spPr/>
        <p:txBody>
          <a:bodyPr/>
          <a:lstStyle/>
          <a:p>
            <a:r>
              <a:rPr lang="en-US" dirty="0"/>
              <a:t>Multiple process execution</a:t>
            </a:r>
          </a:p>
        </p:txBody>
      </p:sp>
      <p:sp>
        <p:nvSpPr>
          <p:cNvPr id="8" name="Rectangle: Rounded Corners 7">
            <a:extLst>
              <a:ext uri="{FF2B5EF4-FFF2-40B4-BE49-F238E27FC236}">
                <a16:creationId xmlns:a16="http://schemas.microsoft.com/office/drawing/2014/main" id="{6B9C70EF-190C-4DE6-92E4-F10F3D816F3C}"/>
              </a:ext>
            </a:extLst>
          </p:cNvPr>
          <p:cNvSpPr/>
          <p:nvPr/>
        </p:nvSpPr>
        <p:spPr>
          <a:xfrm>
            <a:off x="1715386" y="2020185"/>
            <a:ext cx="2686493" cy="3778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 1</a:t>
            </a:r>
          </a:p>
        </p:txBody>
      </p:sp>
      <p:sp>
        <p:nvSpPr>
          <p:cNvPr id="9" name="Rectangle: Rounded Corners 8">
            <a:extLst>
              <a:ext uri="{FF2B5EF4-FFF2-40B4-BE49-F238E27FC236}">
                <a16:creationId xmlns:a16="http://schemas.microsoft.com/office/drawing/2014/main" id="{E49FFE01-8951-4AF1-A039-EE49428AEB15}"/>
              </a:ext>
            </a:extLst>
          </p:cNvPr>
          <p:cNvSpPr/>
          <p:nvPr/>
        </p:nvSpPr>
        <p:spPr>
          <a:xfrm>
            <a:off x="6684335" y="1913860"/>
            <a:ext cx="2686493" cy="3778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 2</a:t>
            </a:r>
          </a:p>
        </p:txBody>
      </p:sp>
      <p:sp>
        <p:nvSpPr>
          <p:cNvPr id="10" name="Arrow: Left-Right 9">
            <a:extLst>
              <a:ext uri="{FF2B5EF4-FFF2-40B4-BE49-F238E27FC236}">
                <a16:creationId xmlns:a16="http://schemas.microsoft.com/office/drawing/2014/main" id="{B40CC9C2-65CB-41E3-AD1D-1986C921CD45}"/>
              </a:ext>
            </a:extLst>
          </p:cNvPr>
          <p:cNvSpPr/>
          <p:nvPr/>
        </p:nvSpPr>
        <p:spPr>
          <a:xfrm>
            <a:off x="4401879" y="3508743"/>
            <a:ext cx="2339163" cy="111996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IPC</a:t>
            </a:r>
          </a:p>
        </p:txBody>
      </p:sp>
      <p:sp>
        <p:nvSpPr>
          <p:cNvPr id="11" name="Rectangle: Rounded Corners 10">
            <a:extLst>
              <a:ext uri="{FF2B5EF4-FFF2-40B4-BE49-F238E27FC236}">
                <a16:creationId xmlns:a16="http://schemas.microsoft.com/office/drawing/2014/main" id="{D2CE4478-395B-4ECC-8B25-5201CB7429DB}"/>
              </a:ext>
            </a:extLst>
          </p:cNvPr>
          <p:cNvSpPr/>
          <p:nvPr/>
        </p:nvSpPr>
        <p:spPr>
          <a:xfrm>
            <a:off x="928577" y="1616149"/>
            <a:ext cx="4238846" cy="450111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FA88004C-CA18-430D-9079-F8911E24244E}"/>
              </a:ext>
            </a:extLst>
          </p:cNvPr>
          <p:cNvSpPr/>
          <p:nvPr/>
        </p:nvSpPr>
        <p:spPr>
          <a:xfrm>
            <a:off x="5753987" y="1552353"/>
            <a:ext cx="4238846" cy="450111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TextBox 2">
            <a:extLst>
              <a:ext uri="{FF2B5EF4-FFF2-40B4-BE49-F238E27FC236}">
                <a16:creationId xmlns:a16="http://schemas.microsoft.com/office/drawing/2014/main" id="{E3F6D561-4372-4EF4-A0C5-9157181636BC}"/>
              </a:ext>
            </a:extLst>
          </p:cNvPr>
          <p:cNvSpPr txBox="1"/>
          <p:nvPr/>
        </p:nvSpPr>
        <p:spPr>
          <a:xfrm>
            <a:off x="10207256" y="2998381"/>
            <a:ext cx="1644502" cy="2031325"/>
          </a:xfrm>
          <a:prstGeom prst="rect">
            <a:avLst/>
          </a:prstGeom>
          <a:noFill/>
        </p:spPr>
        <p:txBody>
          <a:bodyPr wrap="square" rtlCol="0">
            <a:spAutoFit/>
          </a:bodyPr>
          <a:lstStyle/>
          <a:p>
            <a:r>
              <a:rPr lang="en-US" dirty="0"/>
              <a:t>Windows MSG Queue</a:t>
            </a:r>
          </a:p>
          <a:p>
            <a:endParaRPr lang="en-US" dirty="0"/>
          </a:p>
          <a:p>
            <a:r>
              <a:rPr lang="en-US" dirty="0"/>
              <a:t>Unix Pipes</a:t>
            </a:r>
          </a:p>
          <a:p>
            <a:endParaRPr lang="en-US" dirty="0"/>
          </a:p>
          <a:p>
            <a:r>
              <a:rPr lang="en-US" dirty="0" err="1"/>
              <a:t>FileSystem</a:t>
            </a:r>
            <a:r>
              <a:rPr lang="en-US" dirty="0"/>
              <a:t>! (*Nix)</a:t>
            </a:r>
          </a:p>
        </p:txBody>
      </p:sp>
    </p:spTree>
    <p:extLst>
      <p:ext uri="{BB962C8B-B14F-4D97-AF65-F5344CB8AC3E}">
        <p14:creationId xmlns:p14="http://schemas.microsoft.com/office/powerpoint/2010/main" val="2408668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47004-33A1-44DF-AD77-19EA44B9DFE1}"/>
              </a:ext>
            </a:extLst>
          </p:cNvPr>
          <p:cNvSpPr>
            <a:spLocks noGrp="1"/>
          </p:cNvSpPr>
          <p:nvPr>
            <p:ph type="title"/>
          </p:nvPr>
        </p:nvSpPr>
        <p:spPr/>
        <p:txBody>
          <a:bodyPr/>
          <a:lstStyle/>
          <a:p>
            <a:r>
              <a:rPr lang="en-US" dirty="0"/>
              <a:t>Cross Computer process execution</a:t>
            </a:r>
          </a:p>
        </p:txBody>
      </p:sp>
      <p:sp>
        <p:nvSpPr>
          <p:cNvPr id="8" name="Rectangle: Rounded Corners 7">
            <a:extLst>
              <a:ext uri="{FF2B5EF4-FFF2-40B4-BE49-F238E27FC236}">
                <a16:creationId xmlns:a16="http://schemas.microsoft.com/office/drawing/2014/main" id="{6B9C70EF-190C-4DE6-92E4-F10F3D816F3C}"/>
              </a:ext>
            </a:extLst>
          </p:cNvPr>
          <p:cNvSpPr/>
          <p:nvPr/>
        </p:nvSpPr>
        <p:spPr>
          <a:xfrm>
            <a:off x="1715386" y="2020185"/>
            <a:ext cx="2686493" cy="3778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 1</a:t>
            </a:r>
          </a:p>
        </p:txBody>
      </p:sp>
      <p:sp>
        <p:nvSpPr>
          <p:cNvPr id="9" name="Rectangle: Rounded Corners 8">
            <a:extLst>
              <a:ext uri="{FF2B5EF4-FFF2-40B4-BE49-F238E27FC236}">
                <a16:creationId xmlns:a16="http://schemas.microsoft.com/office/drawing/2014/main" id="{E49FFE01-8951-4AF1-A039-EE49428AEB15}"/>
              </a:ext>
            </a:extLst>
          </p:cNvPr>
          <p:cNvSpPr/>
          <p:nvPr/>
        </p:nvSpPr>
        <p:spPr>
          <a:xfrm>
            <a:off x="6684335" y="1913860"/>
            <a:ext cx="2686493" cy="3778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 2</a:t>
            </a:r>
          </a:p>
        </p:txBody>
      </p:sp>
      <p:sp>
        <p:nvSpPr>
          <p:cNvPr id="10" name="Arrow: Left-Right 9">
            <a:extLst>
              <a:ext uri="{FF2B5EF4-FFF2-40B4-BE49-F238E27FC236}">
                <a16:creationId xmlns:a16="http://schemas.microsoft.com/office/drawing/2014/main" id="{B40CC9C2-65CB-41E3-AD1D-1986C921CD45}"/>
              </a:ext>
            </a:extLst>
          </p:cNvPr>
          <p:cNvSpPr/>
          <p:nvPr/>
        </p:nvSpPr>
        <p:spPr>
          <a:xfrm>
            <a:off x="4401879" y="3508743"/>
            <a:ext cx="2339163" cy="111996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RPC</a:t>
            </a:r>
          </a:p>
        </p:txBody>
      </p:sp>
      <p:sp>
        <p:nvSpPr>
          <p:cNvPr id="11" name="Rectangle: Rounded Corners 10">
            <a:extLst>
              <a:ext uri="{FF2B5EF4-FFF2-40B4-BE49-F238E27FC236}">
                <a16:creationId xmlns:a16="http://schemas.microsoft.com/office/drawing/2014/main" id="{D2CE4478-395B-4ECC-8B25-5201CB7429DB}"/>
              </a:ext>
            </a:extLst>
          </p:cNvPr>
          <p:cNvSpPr/>
          <p:nvPr/>
        </p:nvSpPr>
        <p:spPr>
          <a:xfrm>
            <a:off x="928577" y="1616149"/>
            <a:ext cx="4238846" cy="450111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FA88004C-CA18-430D-9079-F8911E24244E}"/>
              </a:ext>
            </a:extLst>
          </p:cNvPr>
          <p:cNvSpPr/>
          <p:nvPr/>
        </p:nvSpPr>
        <p:spPr>
          <a:xfrm>
            <a:off x="5753987" y="1552353"/>
            <a:ext cx="4238846" cy="450111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TextBox 2">
            <a:extLst>
              <a:ext uri="{FF2B5EF4-FFF2-40B4-BE49-F238E27FC236}">
                <a16:creationId xmlns:a16="http://schemas.microsoft.com/office/drawing/2014/main" id="{F77E9107-E4E8-470B-93C9-5719D2619C57}"/>
              </a:ext>
            </a:extLst>
          </p:cNvPr>
          <p:cNvSpPr txBox="1"/>
          <p:nvPr/>
        </p:nvSpPr>
        <p:spPr>
          <a:xfrm>
            <a:off x="10193079" y="2565991"/>
            <a:ext cx="1672856" cy="1754326"/>
          </a:xfrm>
          <a:prstGeom prst="rect">
            <a:avLst/>
          </a:prstGeom>
          <a:noFill/>
        </p:spPr>
        <p:txBody>
          <a:bodyPr wrap="square" rtlCol="0">
            <a:spAutoFit/>
          </a:bodyPr>
          <a:lstStyle/>
          <a:p>
            <a:r>
              <a:rPr lang="en-US" dirty="0"/>
              <a:t>Main goal was execute a full application remotely</a:t>
            </a:r>
          </a:p>
          <a:p>
            <a:endParaRPr lang="en-US" dirty="0"/>
          </a:p>
          <a:p>
            <a:r>
              <a:rPr lang="en-US" dirty="0"/>
              <a:t>- Mainly *nix</a:t>
            </a:r>
          </a:p>
        </p:txBody>
      </p:sp>
    </p:spTree>
    <p:extLst>
      <p:ext uri="{BB962C8B-B14F-4D97-AF65-F5344CB8AC3E}">
        <p14:creationId xmlns:p14="http://schemas.microsoft.com/office/powerpoint/2010/main" val="3667572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47004-33A1-44DF-AD77-19EA44B9DFE1}"/>
              </a:ext>
            </a:extLst>
          </p:cNvPr>
          <p:cNvSpPr>
            <a:spLocks noGrp="1"/>
          </p:cNvSpPr>
          <p:nvPr>
            <p:ph type="title"/>
          </p:nvPr>
        </p:nvSpPr>
        <p:spPr/>
        <p:txBody>
          <a:bodyPr/>
          <a:lstStyle/>
          <a:p>
            <a:r>
              <a:rPr lang="en-US" dirty="0"/>
              <a:t>Computer-to-Computer process execution</a:t>
            </a:r>
          </a:p>
        </p:txBody>
      </p:sp>
      <p:sp>
        <p:nvSpPr>
          <p:cNvPr id="8" name="Rectangle: Rounded Corners 7">
            <a:extLst>
              <a:ext uri="{FF2B5EF4-FFF2-40B4-BE49-F238E27FC236}">
                <a16:creationId xmlns:a16="http://schemas.microsoft.com/office/drawing/2014/main" id="{6B9C70EF-190C-4DE6-92E4-F10F3D816F3C}"/>
              </a:ext>
            </a:extLst>
          </p:cNvPr>
          <p:cNvSpPr/>
          <p:nvPr/>
        </p:nvSpPr>
        <p:spPr>
          <a:xfrm>
            <a:off x="1715386" y="2020185"/>
            <a:ext cx="2686493" cy="3778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 1</a:t>
            </a:r>
          </a:p>
        </p:txBody>
      </p:sp>
      <p:sp>
        <p:nvSpPr>
          <p:cNvPr id="9" name="Rectangle: Rounded Corners 8">
            <a:extLst>
              <a:ext uri="{FF2B5EF4-FFF2-40B4-BE49-F238E27FC236}">
                <a16:creationId xmlns:a16="http://schemas.microsoft.com/office/drawing/2014/main" id="{E49FFE01-8951-4AF1-A039-EE49428AEB15}"/>
              </a:ext>
            </a:extLst>
          </p:cNvPr>
          <p:cNvSpPr/>
          <p:nvPr/>
        </p:nvSpPr>
        <p:spPr>
          <a:xfrm>
            <a:off x="6684335" y="1913860"/>
            <a:ext cx="2686493" cy="37781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 2</a:t>
            </a:r>
          </a:p>
        </p:txBody>
      </p:sp>
      <p:sp>
        <p:nvSpPr>
          <p:cNvPr id="10" name="Arrow: Left-Right 9">
            <a:extLst>
              <a:ext uri="{FF2B5EF4-FFF2-40B4-BE49-F238E27FC236}">
                <a16:creationId xmlns:a16="http://schemas.microsoft.com/office/drawing/2014/main" id="{B40CC9C2-65CB-41E3-AD1D-1986C921CD45}"/>
              </a:ext>
            </a:extLst>
          </p:cNvPr>
          <p:cNvSpPr/>
          <p:nvPr/>
        </p:nvSpPr>
        <p:spPr>
          <a:xfrm>
            <a:off x="4401879" y="3508743"/>
            <a:ext cx="2339163" cy="111996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Web Service (SOAP)</a:t>
            </a:r>
          </a:p>
        </p:txBody>
      </p:sp>
      <p:sp>
        <p:nvSpPr>
          <p:cNvPr id="11" name="Rectangle: Rounded Corners 10">
            <a:extLst>
              <a:ext uri="{FF2B5EF4-FFF2-40B4-BE49-F238E27FC236}">
                <a16:creationId xmlns:a16="http://schemas.microsoft.com/office/drawing/2014/main" id="{D2CE4478-395B-4ECC-8B25-5201CB7429DB}"/>
              </a:ext>
            </a:extLst>
          </p:cNvPr>
          <p:cNvSpPr/>
          <p:nvPr/>
        </p:nvSpPr>
        <p:spPr>
          <a:xfrm>
            <a:off x="928577" y="1616149"/>
            <a:ext cx="4238846" cy="450111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FA88004C-CA18-430D-9079-F8911E24244E}"/>
              </a:ext>
            </a:extLst>
          </p:cNvPr>
          <p:cNvSpPr/>
          <p:nvPr/>
        </p:nvSpPr>
        <p:spPr>
          <a:xfrm>
            <a:off x="5753987" y="1552353"/>
            <a:ext cx="4238846" cy="450111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TextBox 2">
            <a:extLst>
              <a:ext uri="{FF2B5EF4-FFF2-40B4-BE49-F238E27FC236}">
                <a16:creationId xmlns:a16="http://schemas.microsoft.com/office/drawing/2014/main" id="{6D41D343-2210-4CA1-8381-7D90AA5AC333}"/>
              </a:ext>
            </a:extLst>
          </p:cNvPr>
          <p:cNvSpPr txBox="1"/>
          <p:nvPr/>
        </p:nvSpPr>
        <p:spPr>
          <a:xfrm>
            <a:off x="474921" y="1552353"/>
            <a:ext cx="1091609" cy="369332"/>
          </a:xfrm>
          <a:prstGeom prst="rect">
            <a:avLst/>
          </a:prstGeom>
          <a:noFill/>
        </p:spPr>
        <p:txBody>
          <a:bodyPr wrap="square" rtlCol="0">
            <a:spAutoFit/>
          </a:bodyPr>
          <a:lstStyle/>
          <a:p>
            <a:r>
              <a:rPr lang="en-US" dirty="0"/>
              <a:t>PC 1</a:t>
            </a:r>
          </a:p>
        </p:txBody>
      </p:sp>
      <p:sp>
        <p:nvSpPr>
          <p:cNvPr id="12" name="TextBox 11">
            <a:extLst>
              <a:ext uri="{FF2B5EF4-FFF2-40B4-BE49-F238E27FC236}">
                <a16:creationId xmlns:a16="http://schemas.microsoft.com/office/drawing/2014/main" id="{2D3B7978-C7C5-4273-AEA2-75FF872C5C14}"/>
              </a:ext>
            </a:extLst>
          </p:cNvPr>
          <p:cNvSpPr txBox="1"/>
          <p:nvPr/>
        </p:nvSpPr>
        <p:spPr>
          <a:xfrm>
            <a:off x="5663610" y="1486105"/>
            <a:ext cx="1091609" cy="369332"/>
          </a:xfrm>
          <a:prstGeom prst="rect">
            <a:avLst/>
          </a:prstGeom>
          <a:noFill/>
        </p:spPr>
        <p:txBody>
          <a:bodyPr wrap="square" rtlCol="0">
            <a:spAutoFit/>
          </a:bodyPr>
          <a:lstStyle/>
          <a:p>
            <a:r>
              <a:rPr lang="en-US" dirty="0"/>
              <a:t>PC 2</a:t>
            </a:r>
          </a:p>
        </p:txBody>
      </p:sp>
      <p:sp>
        <p:nvSpPr>
          <p:cNvPr id="4" name="TextBox 3">
            <a:extLst>
              <a:ext uri="{FF2B5EF4-FFF2-40B4-BE49-F238E27FC236}">
                <a16:creationId xmlns:a16="http://schemas.microsoft.com/office/drawing/2014/main" id="{A6723919-DBE6-49C7-9A47-94107F92029F}"/>
              </a:ext>
            </a:extLst>
          </p:cNvPr>
          <p:cNvSpPr txBox="1"/>
          <p:nvPr/>
        </p:nvSpPr>
        <p:spPr>
          <a:xfrm>
            <a:off x="4777563" y="4869712"/>
            <a:ext cx="1637414" cy="923330"/>
          </a:xfrm>
          <a:prstGeom prst="rect">
            <a:avLst/>
          </a:prstGeom>
          <a:noFill/>
        </p:spPr>
        <p:txBody>
          <a:bodyPr wrap="square" rtlCol="0">
            <a:spAutoFit/>
          </a:bodyPr>
          <a:lstStyle/>
          <a:p>
            <a:r>
              <a:rPr lang="en-US" dirty="0"/>
              <a:t>WSDL</a:t>
            </a:r>
          </a:p>
          <a:p>
            <a:r>
              <a:rPr lang="en-US" dirty="0"/>
              <a:t>Strongly typed Interfaces</a:t>
            </a:r>
          </a:p>
        </p:txBody>
      </p:sp>
      <p:sp>
        <p:nvSpPr>
          <p:cNvPr id="5" name="TextBox 4">
            <a:extLst>
              <a:ext uri="{FF2B5EF4-FFF2-40B4-BE49-F238E27FC236}">
                <a16:creationId xmlns:a16="http://schemas.microsoft.com/office/drawing/2014/main" id="{595B4EFD-B87D-43A8-8DBA-18040A97B596}"/>
              </a:ext>
            </a:extLst>
          </p:cNvPr>
          <p:cNvSpPr txBox="1"/>
          <p:nvPr/>
        </p:nvSpPr>
        <p:spPr>
          <a:xfrm>
            <a:off x="10235608" y="2339163"/>
            <a:ext cx="1765005" cy="1754326"/>
          </a:xfrm>
          <a:prstGeom prst="rect">
            <a:avLst/>
          </a:prstGeom>
          <a:noFill/>
        </p:spPr>
        <p:txBody>
          <a:bodyPr wrap="square" rtlCol="0">
            <a:spAutoFit/>
          </a:bodyPr>
          <a:lstStyle/>
          <a:p>
            <a:r>
              <a:rPr lang="en-US" dirty="0"/>
              <a:t>Network communications comes into play</a:t>
            </a:r>
          </a:p>
          <a:p>
            <a:endParaRPr lang="en-US" dirty="0"/>
          </a:p>
          <a:p>
            <a:r>
              <a:rPr lang="en-US" dirty="0"/>
              <a:t>API Definition languages</a:t>
            </a:r>
          </a:p>
        </p:txBody>
      </p:sp>
    </p:spTree>
    <p:extLst>
      <p:ext uri="{BB962C8B-B14F-4D97-AF65-F5344CB8AC3E}">
        <p14:creationId xmlns:p14="http://schemas.microsoft.com/office/powerpoint/2010/main" val="143256073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82</TotalTime>
  <Words>1855</Words>
  <Application>Microsoft Office PowerPoint</Application>
  <PresentationFormat>Widescreen</PresentationFormat>
  <Paragraphs>292</Paragraphs>
  <Slides>20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Cascadia Mono</vt:lpstr>
      <vt:lpstr>Consolas</vt:lpstr>
      <vt:lpstr>Wingdings</vt:lpstr>
      <vt:lpstr>Retrospect</vt:lpstr>
      <vt:lpstr>APIs</vt:lpstr>
      <vt:lpstr>APIs are …</vt:lpstr>
      <vt:lpstr>In single process execution</vt:lpstr>
      <vt:lpstr>It was more like this</vt:lpstr>
      <vt:lpstr>In single process execution</vt:lpstr>
      <vt:lpstr>In single process execution</vt:lpstr>
      <vt:lpstr>Multiple process execution</vt:lpstr>
      <vt:lpstr>Cross Computer process execution</vt:lpstr>
      <vt:lpstr>Computer-to-Computer process execution</vt:lpstr>
      <vt:lpstr>Client Server process execution - SOA</vt:lpstr>
      <vt:lpstr>Message Queues (CoOperative multitasking)</vt:lpstr>
      <vt:lpstr>XWindows (Unix)</vt:lpstr>
      <vt:lpstr>DataBase interface</vt:lpstr>
      <vt:lpstr>Web Interfaces</vt:lpstr>
      <vt:lpstr>Web Interfaces – 2: Async behaviour</vt:lpstr>
      <vt:lpstr>Web Interfaces</vt:lpstr>
      <vt:lpstr>The importance of APIs</vt:lpstr>
      <vt:lpstr>API fundamentals</vt:lpstr>
      <vt:lpstr>And now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APIs</dc:title>
  <dc:creator>Kal Rabb</dc:creator>
  <cp:lastModifiedBy>Kal Rabb</cp:lastModifiedBy>
  <cp:revision>6</cp:revision>
  <dcterms:created xsi:type="dcterms:W3CDTF">2018-11-03T17:11:40Z</dcterms:created>
  <dcterms:modified xsi:type="dcterms:W3CDTF">2023-11-14T14:49:30Z</dcterms:modified>
</cp:coreProperties>
</file>